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99" r:id="rId3"/>
    <p:sldId id="257" r:id="rId4"/>
    <p:sldId id="300" r:id="rId5"/>
    <p:sldId id="301" r:id="rId6"/>
    <p:sldId id="335" r:id="rId7"/>
    <p:sldId id="261" r:id="rId8"/>
    <p:sldId id="295" r:id="rId9"/>
    <p:sldId id="332" r:id="rId10"/>
    <p:sldId id="345" r:id="rId11"/>
    <p:sldId id="303" r:id="rId12"/>
    <p:sldId id="304" r:id="rId13"/>
    <p:sldId id="305" r:id="rId14"/>
    <p:sldId id="306" r:id="rId15"/>
    <p:sldId id="307" r:id="rId16"/>
    <p:sldId id="296" r:id="rId17"/>
    <p:sldId id="336" r:id="rId18"/>
    <p:sldId id="337" r:id="rId19"/>
    <p:sldId id="338" r:id="rId20"/>
    <p:sldId id="339" r:id="rId21"/>
    <p:sldId id="346" r:id="rId22"/>
    <p:sldId id="340" r:id="rId23"/>
    <p:sldId id="341" r:id="rId24"/>
    <p:sldId id="342" r:id="rId25"/>
    <p:sldId id="343" r:id="rId26"/>
    <p:sldId id="344" r:id="rId27"/>
    <p:sldId id="263" r:id="rId28"/>
    <p:sldId id="312" r:id="rId29"/>
    <p:sldId id="311" r:id="rId30"/>
    <p:sldId id="314" r:id="rId31"/>
    <p:sldId id="317" r:id="rId32"/>
    <p:sldId id="334" r:id="rId33"/>
    <p:sldId id="316"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448"/>
    <p:restoredTop sz="96405"/>
  </p:normalViewPr>
  <p:slideViewPr>
    <p:cSldViewPr snapToGrid="0" snapToObjects="1">
      <p:cViewPr varScale="1">
        <p:scale>
          <a:sx n="123" d="100"/>
          <a:sy n="123" d="100"/>
        </p:scale>
        <p:origin x="192"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8B687E-F514-6F40-8887-FE2B925C5490}"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zh-CN" altLang="en-US"/>
        </a:p>
      </dgm:t>
    </dgm:pt>
    <dgm:pt modelId="{A9A992C1-2082-244B-BA49-0AB19AFC816B}">
      <dgm:prSet phldrT="[文本]"/>
      <dgm:spPr/>
      <dgm:t>
        <a:bodyPr/>
        <a:lstStyle/>
        <a:p>
          <a:r>
            <a:rPr lang="zh-CN" altLang="en-US" dirty="0"/>
            <a:t>一、混部的背景介绍</a:t>
          </a:r>
        </a:p>
      </dgm:t>
    </dgm:pt>
    <dgm:pt modelId="{A626F20D-B84C-D74F-88D4-0EEC8DB4D9D3}" type="parTrans" cxnId="{73F82499-01D2-5941-BEA1-4096CFF93D55}">
      <dgm:prSet/>
      <dgm:spPr/>
      <dgm:t>
        <a:bodyPr/>
        <a:lstStyle/>
        <a:p>
          <a:endParaRPr lang="zh-CN" altLang="en-US"/>
        </a:p>
      </dgm:t>
    </dgm:pt>
    <dgm:pt modelId="{8A045A8F-4C45-224E-ABB4-02853047B14E}" type="sibTrans" cxnId="{73F82499-01D2-5941-BEA1-4096CFF93D55}">
      <dgm:prSet/>
      <dgm:spPr/>
      <dgm:t>
        <a:bodyPr/>
        <a:lstStyle/>
        <a:p>
          <a:endParaRPr lang="zh-CN" altLang="en-US"/>
        </a:p>
      </dgm:t>
    </dgm:pt>
    <dgm:pt modelId="{F017E3A3-8609-754D-B2C6-8C2DF0DCA732}">
      <dgm:prSet phldrT="[文本]"/>
      <dgm:spPr/>
      <dgm:t>
        <a:bodyPr/>
        <a:lstStyle/>
        <a:p>
          <a:endParaRPr lang="zh-CN" altLang="en-US" dirty="0"/>
        </a:p>
      </dgm:t>
    </dgm:pt>
    <dgm:pt modelId="{D96373D3-CACB-BC48-BBF3-7AF8738B15CC}" type="parTrans" cxnId="{ACA71EC0-4832-884B-92F9-BBD81BD1BC4D}">
      <dgm:prSet/>
      <dgm:spPr/>
      <dgm:t>
        <a:bodyPr/>
        <a:lstStyle/>
        <a:p>
          <a:endParaRPr lang="zh-CN" altLang="en-US"/>
        </a:p>
      </dgm:t>
    </dgm:pt>
    <dgm:pt modelId="{FFD87DCE-5BC0-4A4E-A13A-15FF835A8324}" type="sibTrans" cxnId="{ACA71EC0-4832-884B-92F9-BBD81BD1BC4D}">
      <dgm:prSet/>
      <dgm:spPr/>
      <dgm:t>
        <a:bodyPr/>
        <a:lstStyle/>
        <a:p>
          <a:endParaRPr lang="zh-CN" altLang="en-US"/>
        </a:p>
      </dgm:t>
    </dgm:pt>
    <dgm:pt modelId="{E0F9A734-275C-8446-BF3C-A5F316B9A686}">
      <dgm:prSet phldrT="[文本]"/>
      <dgm:spPr/>
      <dgm:t>
        <a:bodyPr/>
        <a:lstStyle/>
        <a:p>
          <a:r>
            <a:rPr lang="zh-CN" altLang="en-US" dirty="0"/>
            <a:t>二、研究内容</a:t>
          </a:r>
        </a:p>
      </dgm:t>
    </dgm:pt>
    <dgm:pt modelId="{D68B66F8-8075-7647-8DDD-8374AC88E5C7}" type="parTrans" cxnId="{9CD51EBB-B9B7-3F4E-8CB0-709053CC913C}">
      <dgm:prSet/>
      <dgm:spPr/>
      <dgm:t>
        <a:bodyPr/>
        <a:lstStyle/>
        <a:p>
          <a:endParaRPr lang="zh-CN" altLang="en-US"/>
        </a:p>
      </dgm:t>
    </dgm:pt>
    <dgm:pt modelId="{D40AFDBA-5377-8742-9D33-091071BAAAB1}" type="sibTrans" cxnId="{9CD51EBB-B9B7-3F4E-8CB0-709053CC913C}">
      <dgm:prSet/>
      <dgm:spPr/>
      <dgm:t>
        <a:bodyPr/>
        <a:lstStyle/>
        <a:p>
          <a:endParaRPr lang="zh-CN" altLang="en-US"/>
        </a:p>
      </dgm:t>
    </dgm:pt>
    <dgm:pt modelId="{E912FB4A-D121-F143-9462-448C4514D4D8}">
      <dgm:prSet phldrT="[文本]"/>
      <dgm:spPr/>
      <dgm:t>
        <a:bodyPr/>
        <a:lstStyle/>
        <a:p>
          <a:endParaRPr lang="zh-CN" altLang="en-US" dirty="0"/>
        </a:p>
      </dgm:t>
    </dgm:pt>
    <dgm:pt modelId="{4C821189-7D2D-AB4E-BAE3-E336E3558F3B}" type="parTrans" cxnId="{DAA8C575-3FA1-D943-9EC6-07874B20834E}">
      <dgm:prSet/>
      <dgm:spPr/>
      <dgm:t>
        <a:bodyPr/>
        <a:lstStyle/>
        <a:p>
          <a:endParaRPr lang="zh-CN" altLang="en-US"/>
        </a:p>
      </dgm:t>
    </dgm:pt>
    <dgm:pt modelId="{C6EC4CEB-1618-6443-8ADF-7BC19BFFA921}" type="sibTrans" cxnId="{DAA8C575-3FA1-D943-9EC6-07874B20834E}">
      <dgm:prSet/>
      <dgm:spPr/>
      <dgm:t>
        <a:bodyPr/>
        <a:lstStyle/>
        <a:p>
          <a:endParaRPr lang="zh-CN" altLang="en-US"/>
        </a:p>
      </dgm:t>
    </dgm:pt>
    <dgm:pt modelId="{E26632EF-78E6-9642-B6EF-DCE2907A9BBE}">
      <dgm:prSet/>
      <dgm:spPr/>
      <dgm:t>
        <a:bodyPr/>
        <a:lstStyle/>
        <a:p>
          <a:r>
            <a:rPr lang="zh-CN" altLang="en-US" dirty="0"/>
            <a:t>三、项目计划</a:t>
          </a:r>
        </a:p>
      </dgm:t>
    </dgm:pt>
    <dgm:pt modelId="{B31DDF5F-6BF0-6B40-875A-2E44BD2FC183}" type="parTrans" cxnId="{C6BFA82D-6BB3-714B-8983-F14C4E092950}">
      <dgm:prSet/>
      <dgm:spPr/>
      <dgm:t>
        <a:bodyPr/>
        <a:lstStyle/>
        <a:p>
          <a:endParaRPr lang="zh-CN" altLang="en-US"/>
        </a:p>
      </dgm:t>
    </dgm:pt>
    <dgm:pt modelId="{8FE5BC76-CC6C-6D4F-95DB-2E1C983AE3F3}" type="sibTrans" cxnId="{C6BFA82D-6BB3-714B-8983-F14C4E092950}">
      <dgm:prSet/>
      <dgm:spPr/>
      <dgm:t>
        <a:bodyPr/>
        <a:lstStyle/>
        <a:p>
          <a:endParaRPr lang="zh-CN" altLang="en-US"/>
        </a:p>
      </dgm:t>
    </dgm:pt>
    <dgm:pt modelId="{8F859496-C506-DA4F-8723-C2C98FA170E5}">
      <dgm:prSet/>
      <dgm:spPr/>
      <dgm:t>
        <a:bodyPr/>
        <a:lstStyle/>
        <a:p>
          <a:endParaRPr lang="zh-CN" altLang="en-US" dirty="0"/>
        </a:p>
      </dgm:t>
    </dgm:pt>
    <dgm:pt modelId="{039A350D-2F6B-A844-BB07-F0A7CCCB0F84}" type="parTrans" cxnId="{082AB4E6-0C6B-0246-BFE4-696B1CB157E1}">
      <dgm:prSet/>
      <dgm:spPr/>
      <dgm:t>
        <a:bodyPr/>
        <a:lstStyle/>
        <a:p>
          <a:endParaRPr lang="zh-CN" altLang="en-US"/>
        </a:p>
      </dgm:t>
    </dgm:pt>
    <dgm:pt modelId="{72908890-FB0B-A04B-B9B8-D5139F23F228}" type="sibTrans" cxnId="{082AB4E6-0C6B-0246-BFE4-696B1CB157E1}">
      <dgm:prSet/>
      <dgm:spPr/>
      <dgm:t>
        <a:bodyPr/>
        <a:lstStyle/>
        <a:p>
          <a:endParaRPr lang="zh-CN" altLang="en-US"/>
        </a:p>
      </dgm:t>
    </dgm:pt>
    <dgm:pt modelId="{9AA867B5-A837-B242-8880-232CBB4C350A}" type="pres">
      <dgm:prSet presAssocID="{C08B687E-F514-6F40-8887-FE2B925C5490}" presName="linear" presStyleCnt="0">
        <dgm:presLayoutVars>
          <dgm:animLvl val="lvl"/>
          <dgm:resizeHandles val="exact"/>
        </dgm:presLayoutVars>
      </dgm:prSet>
      <dgm:spPr/>
    </dgm:pt>
    <dgm:pt modelId="{12F99EA3-7F55-D74D-9EB9-7E92EA4428D8}" type="pres">
      <dgm:prSet presAssocID="{A9A992C1-2082-244B-BA49-0AB19AFC816B}" presName="parentText" presStyleLbl="node1" presStyleIdx="0" presStyleCnt="3" custLinFactNeighborX="128">
        <dgm:presLayoutVars>
          <dgm:chMax val="0"/>
          <dgm:bulletEnabled val="1"/>
        </dgm:presLayoutVars>
      </dgm:prSet>
      <dgm:spPr/>
    </dgm:pt>
    <dgm:pt modelId="{177B812E-C37A-E949-826B-B0341AC9A32C}" type="pres">
      <dgm:prSet presAssocID="{A9A992C1-2082-244B-BA49-0AB19AFC816B}" presName="childText" presStyleLbl="revTx" presStyleIdx="0" presStyleCnt="3">
        <dgm:presLayoutVars>
          <dgm:bulletEnabled val="1"/>
        </dgm:presLayoutVars>
      </dgm:prSet>
      <dgm:spPr/>
    </dgm:pt>
    <dgm:pt modelId="{9B5D767C-A560-6F4D-90D1-7DBBD47CB704}" type="pres">
      <dgm:prSet presAssocID="{E0F9A734-275C-8446-BF3C-A5F316B9A686}" presName="parentText" presStyleLbl="node1" presStyleIdx="1" presStyleCnt="3">
        <dgm:presLayoutVars>
          <dgm:chMax val="0"/>
          <dgm:bulletEnabled val="1"/>
        </dgm:presLayoutVars>
      </dgm:prSet>
      <dgm:spPr/>
    </dgm:pt>
    <dgm:pt modelId="{8CFE314B-163D-3240-985C-A2631B9E0321}" type="pres">
      <dgm:prSet presAssocID="{E0F9A734-275C-8446-BF3C-A5F316B9A686}" presName="childText" presStyleLbl="revTx" presStyleIdx="1" presStyleCnt="3">
        <dgm:presLayoutVars>
          <dgm:bulletEnabled val="1"/>
        </dgm:presLayoutVars>
      </dgm:prSet>
      <dgm:spPr/>
    </dgm:pt>
    <dgm:pt modelId="{ADBC89C0-AF9D-3F4E-A349-2A4F37FEECDE}" type="pres">
      <dgm:prSet presAssocID="{E26632EF-78E6-9642-B6EF-DCE2907A9BBE}" presName="parentText" presStyleLbl="node1" presStyleIdx="2" presStyleCnt="3" custLinFactNeighborX="198">
        <dgm:presLayoutVars>
          <dgm:chMax val="0"/>
          <dgm:bulletEnabled val="1"/>
        </dgm:presLayoutVars>
      </dgm:prSet>
      <dgm:spPr/>
    </dgm:pt>
    <dgm:pt modelId="{F6B51569-D3BB-AD41-867E-434B352CE832}" type="pres">
      <dgm:prSet presAssocID="{E26632EF-78E6-9642-B6EF-DCE2907A9BBE}" presName="childText" presStyleLbl="revTx" presStyleIdx="2" presStyleCnt="3">
        <dgm:presLayoutVars>
          <dgm:bulletEnabled val="1"/>
        </dgm:presLayoutVars>
      </dgm:prSet>
      <dgm:spPr/>
    </dgm:pt>
  </dgm:ptLst>
  <dgm:cxnLst>
    <dgm:cxn modelId="{C6BFA82D-6BB3-714B-8983-F14C4E092950}" srcId="{C08B687E-F514-6F40-8887-FE2B925C5490}" destId="{E26632EF-78E6-9642-B6EF-DCE2907A9BBE}" srcOrd="2" destOrd="0" parTransId="{B31DDF5F-6BF0-6B40-875A-2E44BD2FC183}" sibTransId="{8FE5BC76-CC6C-6D4F-95DB-2E1C983AE3F3}"/>
    <dgm:cxn modelId="{92E71030-D078-F04E-A5A6-7899F1B84F54}" type="presOf" srcId="{F017E3A3-8609-754D-B2C6-8C2DF0DCA732}" destId="{177B812E-C37A-E949-826B-B0341AC9A32C}" srcOrd="0" destOrd="0" presId="urn:microsoft.com/office/officeart/2005/8/layout/vList2"/>
    <dgm:cxn modelId="{7FDAB847-D846-B94D-949A-1EF73F574461}" type="presOf" srcId="{A9A992C1-2082-244B-BA49-0AB19AFC816B}" destId="{12F99EA3-7F55-D74D-9EB9-7E92EA4428D8}" srcOrd="0" destOrd="0" presId="urn:microsoft.com/office/officeart/2005/8/layout/vList2"/>
    <dgm:cxn modelId="{DAA8C575-3FA1-D943-9EC6-07874B20834E}" srcId="{E0F9A734-275C-8446-BF3C-A5F316B9A686}" destId="{E912FB4A-D121-F143-9462-448C4514D4D8}" srcOrd="0" destOrd="0" parTransId="{4C821189-7D2D-AB4E-BAE3-E336E3558F3B}" sibTransId="{C6EC4CEB-1618-6443-8ADF-7BC19BFFA921}"/>
    <dgm:cxn modelId="{33F3A983-8917-BF41-8CEF-D671F456E191}" type="presOf" srcId="{E912FB4A-D121-F143-9462-448C4514D4D8}" destId="{8CFE314B-163D-3240-985C-A2631B9E0321}" srcOrd="0" destOrd="0" presId="urn:microsoft.com/office/officeart/2005/8/layout/vList2"/>
    <dgm:cxn modelId="{23C9A184-56F1-CB4D-A280-A5C60EDC2739}" type="presOf" srcId="{E26632EF-78E6-9642-B6EF-DCE2907A9BBE}" destId="{ADBC89C0-AF9D-3F4E-A349-2A4F37FEECDE}" srcOrd="0" destOrd="0" presId="urn:microsoft.com/office/officeart/2005/8/layout/vList2"/>
    <dgm:cxn modelId="{569BA487-F32A-A249-BA68-60B2189EFE94}" type="presOf" srcId="{C08B687E-F514-6F40-8887-FE2B925C5490}" destId="{9AA867B5-A837-B242-8880-232CBB4C350A}" srcOrd="0" destOrd="0" presId="urn:microsoft.com/office/officeart/2005/8/layout/vList2"/>
    <dgm:cxn modelId="{73F82499-01D2-5941-BEA1-4096CFF93D55}" srcId="{C08B687E-F514-6F40-8887-FE2B925C5490}" destId="{A9A992C1-2082-244B-BA49-0AB19AFC816B}" srcOrd="0" destOrd="0" parTransId="{A626F20D-B84C-D74F-88D4-0EEC8DB4D9D3}" sibTransId="{8A045A8F-4C45-224E-ABB4-02853047B14E}"/>
    <dgm:cxn modelId="{D18E9E99-CC42-9A46-BAD9-E66E8F9FB58B}" type="presOf" srcId="{8F859496-C506-DA4F-8723-C2C98FA170E5}" destId="{F6B51569-D3BB-AD41-867E-434B352CE832}" srcOrd="0" destOrd="0" presId="urn:microsoft.com/office/officeart/2005/8/layout/vList2"/>
    <dgm:cxn modelId="{1E317DA0-1171-5445-8A7C-F4763BA8EB3F}" type="presOf" srcId="{E0F9A734-275C-8446-BF3C-A5F316B9A686}" destId="{9B5D767C-A560-6F4D-90D1-7DBBD47CB704}" srcOrd="0" destOrd="0" presId="urn:microsoft.com/office/officeart/2005/8/layout/vList2"/>
    <dgm:cxn modelId="{9CD51EBB-B9B7-3F4E-8CB0-709053CC913C}" srcId="{C08B687E-F514-6F40-8887-FE2B925C5490}" destId="{E0F9A734-275C-8446-BF3C-A5F316B9A686}" srcOrd="1" destOrd="0" parTransId="{D68B66F8-8075-7647-8DDD-8374AC88E5C7}" sibTransId="{D40AFDBA-5377-8742-9D33-091071BAAAB1}"/>
    <dgm:cxn modelId="{ACA71EC0-4832-884B-92F9-BBD81BD1BC4D}" srcId="{A9A992C1-2082-244B-BA49-0AB19AFC816B}" destId="{F017E3A3-8609-754D-B2C6-8C2DF0DCA732}" srcOrd="0" destOrd="0" parTransId="{D96373D3-CACB-BC48-BBF3-7AF8738B15CC}" sibTransId="{FFD87DCE-5BC0-4A4E-A13A-15FF835A8324}"/>
    <dgm:cxn modelId="{082AB4E6-0C6B-0246-BFE4-696B1CB157E1}" srcId="{E26632EF-78E6-9642-B6EF-DCE2907A9BBE}" destId="{8F859496-C506-DA4F-8723-C2C98FA170E5}" srcOrd="0" destOrd="0" parTransId="{039A350D-2F6B-A844-BB07-F0A7CCCB0F84}" sibTransId="{72908890-FB0B-A04B-B9B8-D5139F23F228}"/>
    <dgm:cxn modelId="{72022209-567A-8C48-977E-78ECD20FF209}" type="presParOf" srcId="{9AA867B5-A837-B242-8880-232CBB4C350A}" destId="{12F99EA3-7F55-D74D-9EB9-7E92EA4428D8}" srcOrd="0" destOrd="0" presId="urn:microsoft.com/office/officeart/2005/8/layout/vList2"/>
    <dgm:cxn modelId="{AC8BDEB8-765B-8849-954B-DE97F95BF1D8}" type="presParOf" srcId="{9AA867B5-A837-B242-8880-232CBB4C350A}" destId="{177B812E-C37A-E949-826B-B0341AC9A32C}" srcOrd="1" destOrd="0" presId="urn:microsoft.com/office/officeart/2005/8/layout/vList2"/>
    <dgm:cxn modelId="{68A32F21-80FF-4E44-9EB6-5255080F8E6F}" type="presParOf" srcId="{9AA867B5-A837-B242-8880-232CBB4C350A}" destId="{9B5D767C-A560-6F4D-90D1-7DBBD47CB704}" srcOrd="2" destOrd="0" presId="urn:microsoft.com/office/officeart/2005/8/layout/vList2"/>
    <dgm:cxn modelId="{284BC792-DF83-C74C-A213-E5F789A9CA40}" type="presParOf" srcId="{9AA867B5-A837-B242-8880-232CBB4C350A}" destId="{8CFE314B-163D-3240-985C-A2631B9E0321}" srcOrd="3" destOrd="0" presId="urn:microsoft.com/office/officeart/2005/8/layout/vList2"/>
    <dgm:cxn modelId="{23CBC446-2FB4-104F-A10C-7DEC46F1FAFA}" type="presParOf" srcId="{9AA867B5-A837-B242-8880-232CBB4C350A}" destId="{ADBC89C0-AF9D-3F4E-A349-2A4F37FEECDE}" srcOrd="4" destOrd="0" presId="urn:microsoft.com/office/officeart/2005/8/layout/vList2"/>
    <dgm:cxn modelId="{0C5A7FBC-F6D6-4A4C-BEF1-7B101D9531CC}" type="presParOf" srcId="{9AA867B5-A837-B242-8880-232CBB4C350A}" destId="{F6B51569-D3BB-AD41-867E-434B352CE832}"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ECF4231-CBB5-9645-A3E8-EDCAE9B3B581}" type="doc">
      <dgm:prSet loTypeId="urn:microsoft.com/office/officeart/2009/layout/CirclePictureHierarchy" loCatId="" qsTypeId="urn:microsoft.com/office/officeart/2005/8/quickstyle/simple1" qsCatId="simple" csTypeId="urn:microsoft.com/office/officeart/2005/8/colors/colorful3" csCatId="colorful" phldr="1"/>
      <dgm:spPr/>
      <dgm:t>
        <a:bodyPr/>
        <a:lstStyle/>
        <a:p>
          <a:endParaRPr lang="zh-CN" altLang="en-US"/>
        </a:p>
      </dgm:t>
    </dgm:pt>
    <dgm:pt modelId="{400E57E0-258E-924C-84A1-FED80C05F852}">
      <dgm:prSet phldrT="[文本]"/>
      <dgm:spPr/>
      <dgm:t>
        <a:bodyPr/>
        <a:lstStyle/>
        <a:p>
          <a:r>
            <a:rPr lang="en-US" altLang="zh-CN" dirty="0"/>
            <a:t>/sys/fs/</a:t>
          </a:r>
          <a:r>
            <a:rPr lang="en-US" altLang="zh-CN" dirty="0" err="1"/>
            <a:t>cgroup</a:t>
          </a:r>
          <a:endParaRPr lang="zh-CN" altLang="en-US" dirty="0"/>
        </a:p>
      </dgm:t>
    </dgm:pt>
    <dgm:pt modelId="{D8E8C8EB-1A60-9C41-A23F-0B82A28FFE9A}" type="parTrans" cxnId="{DA699591-A81E-034E-8F1F-4822DF017E1D}">
      <dgm:prSet/>
      <dgm:spPr/>
      <dgm:t>
        <a:bodyPr/>
        <a:lstStyle/>
        <a:p>
          <a:endParaRPr lang="zh-CN" altLang="en-US"/>
        </a:p>
      </dgm:t>
    </dgm:pt>
    <dgm:pt modelId="{D9551903-204C-9548-ADC8-D20D15002512}" type="sibTrans" cxnId="{DA699591-A81E-034E-8F1F-4822DF017E1D}">
      <dgm:prSet/>
      <dgm:spPr/>
      <dgm:t>
        <a:bodyPr/>
        <a:lstStyle/>
        <a:p>
          <a:endParaRPr lang="zh-CN" altLang="en-US"/>
        </a:p>
      </dgm:t>
    </dgm:pt>
    <dgm:pt modelId="{B74C12E6-397A-4245-8692-71609A0C7285}">
      <dgm:prSet phldrT="[文本]"/>
      <dgm:spPr/>
      <dgm:t>
        <a:bodyPr/>
        <a:lstStyle/>
        <a:p>
          <a:r>
            <a:rPr lang="en-US" altLang="zh-CN" dirty="0" err="1"/>
            <a:t>kubepods</a:t>
          </a:r>
          <a:endParaRPr lang="zh-CN" altLang="en-US" dirty="0"/>
        </a:p>
      </dgm:t>
    </dgm:pt>
    <dgm:pt modelId="{2BB18F08-C245-6B40-9B3D-1E06F6488AE8}" type="parTrans" cxnId="{39ED3E08-5063-6042-B6B3-AEA300B9273E}">
      <dgm:prSet/>
      <dgm:spPr/>
      <dgm:t>
        <a:bodyPr/>
        <a:lstStyle/>
        <a:p>
          <a:endParaRPr lang="zh-CN" altLang="en-US"/>
        </a:p>
      </dgm:t>
    </dgm:pt>
    <dgm:pt modelId="{3C70D2C7-2414-D742-B264-05701A99AF2C}" type="sibTrans" cxnId="{39ED3E08-5063-6042-B6B3-AEA300B9273E}">
      <dgm:prSet/>
      <dgm:spPr/>
      <dgm:t>
        <a:bodyPr/>
        <a:lstStyle/>
        <a:p>
          <a:endParaRPr lang="zh-CN" altLang="en-US"/>
        </a:p>
      </dgm:t>
    </dgm:pt>
    <dgm:pt modelId="{03A91A47-58F5-BE48-944B-324AE21939D4}">
      <dgm:prSet phldrT="[文本]"/>
      <dgm:spPr/>
      <dgm:t>
        <a:bodyPr/>
        <a:lstStyle/>
        <a:p>
          <a:r>
            <a:rPr lang="en-US" altLang="zh-CN" dirty="0"/>
            <a:t>offline</a:t>
          </a:r>
          <a:endParaRPr lang="zh-CN" altLang="en-US" dirty="0"/>
        </a:p>
      </dgm:t>
    </dgm:pt>
    <dgm:pt modelId="{83F48D85-3489-5445-9B69-2F9F93C5C95F}" type="parTrans" cxnId="{BE185319-D788-0B4A-B2CF-FDA05DCEF1BB}">
      <dgm:prSet/>
      <dgm:spPr/>
      <dgm:t>
        <a:bodyPr/>
        <a:lstStyle/>
        <a:p>
          <a:endParaRPr lang="zh-CN" altLang="en-US"/>
        </a:p>
      </dgm:t>
    </dgm:pt>
    <dgm:pt modelId="{939AE0DE-2844-D74E-9F0F-603F287E8F46}" type="sibTrans" cxnId="{BE185319-D788-0B4A-B2CF-FDA05DCEF1BB}">
      <dgm:prSet/>
      <dgm:spPr/>
      <dgm:t>
        <a:bodyPr/>
        <a:lstStyle/>
        <a:p>
          <a:endParaRPr lang="zh-CN" altLang="en-US"/>
        </a:p>
      </dgm:t>
    </dgm:pt>
    <dgm:pt modelId="{D92EBB99-FB0D-3646-B373-9B361FDD9181}">
      <dgm:prSet phldrT="[文本]"/>
      <dgm:spPr/>
      <dgm:t>
        <a:bodyPr/>
        <a:lstStyle/>
        <a:p>
          <a:r>
            <a:rPr lang="en-US" altLang="zh-CN" dirty="0" err="1"/>
            <a:t>besteffort</a:t>
          </a:r>
          <a:endParaRPr lang="zh-CN" altLang="en-US" dirty="0"/>
        </a:p>
      </dgm:t>
    </dgm:pt>
    <dgm:pt modelId="{C66CDCF8-2261-874B-9F9E-D156386AFB28}" type="parTrans" cxnId="{275E9C7F-FA9C-4649-A2D3-B7558D13750B}">
      <dgm:prSet/>
      <dgm:spPr/>
      <dgm:t>
        <a:bodyPr/>
        <a:lstStyle/>
        <a:p>
          <a:endParaRPr lang="zh-CN" altLang="en-US"/>
        </a:p>
      </dgm:t>
    </dgm:pt>
    <dgm:pt modelId="{DDE2E40D-B9EA-094B-A318-9C6D8E63A3CB}" type="sibTrans" cxnId="{275E9C7F-FA9C-4649-A2D3-B7558D13750B}">
      <dgm:prSet/>
      <dgm:spPr/>
      <dgm:t>
        <a:bodyPr/>
        <a:lstStyle/>
        <a:p>
          <a:endParaRPr lang="zh-CN" altLang="en-US"/>
        </a:p>
      </dgm:t>
    </dgm:pt>
    <dgm:pt modelId="{B469BFB5-ABE5-984C-B5CA-2A2C652C768D}">
      <dgm:prSet/>
      <dgm:spPr/>
      <dgm:t>
        <a:bodyPr/>
        <a:lstStyle/>
        <a:p>
          <a:r>
            <a:rPr lang="en-US" altLang="zh-CN" dirty="0"/>
            <a:t>burstable</a:t>
          </a:r>
          <a:endParaRPr lang="zh-CN" altLang="en-US" dirty="0"/>
        </a:p>
      </dgm:t>
    </dgm:pt>
    <dgm:pt modelId="{889F05C0-3DD4-2748-A271-E0732703BC81}" type="parTrans" cxnId="{05F2F1F4-5818-9749-A9A9-E2F82327E7D3}">
      <dgm:prSet/>
      <dgm:spPr/>
      <dgm:t>
        <a:bodyPr/>
        <a:lstStyle/>
        <a:p>
          <a:endParaRPr lang="zh-CN" altLang="en-US"/>
        </a:p>
      </dgm:t>
    </dgm:pt>
    <dgm:pt modelId="{F2C32529-EED9-5C47-B691-09DA2F83A8CE}" type="sibTrans" cxnId="{05F2F1F4-5818-9749-A9A9-E2F82327E7D3}">
      <dgm:prSet/>
      <dgm:spPr/>
      <dgm:t>
        <a:bodyPr/>
        <a:lstStyle/>
        <a:p>
          <a:endParaRPr lang="zh-CN" altLang="en-US"/>
        </a:p>
      </dgm:t>
    </dgm:pt>
    <dgm:pt modelId="{9DE9604B-A0C0-B746-88A9-1EF5014E0519}" type="pres">
      <dgm:prSet presAssocID="{2ECF4231-CBB5-9645-A3E8-EDCAE9B3B581}" presName="hierChild1" presStyleCnt="0">
        <dgm:presLayoutVars>
          <dgm:chPref val="1"/>
          <dgm:dir/>
          <dgm:animOne val="branch"/>
          <dgm:animLvl val="lvl"/>
          <dgm:resizeHandles/>
        </dgm:presLayoutVars>
      </dgm:prSet>
      <dgm:spPr/>
    </dgm:pt>
    <dgm:pt modelId="{666F803F-BDD3-5E40-8ED6-91DF008A10A7}" type="pres">
      <dgm:prSet presAssocID="{400E57E0-258E-924C-84A1-FED80C05F852}" presName="hierRoot1" presStyleCnt="0"/>
      <dgm:spPr/>
    </dgm:pt>
    <dgm:pt modelId="{90DC3328-8022-4348-9EE9-20DE8468B3B8}" type="pres">
      <dgm:prSet presAssocID="{400E57E0-258E-924C-84A1-FED80C05F852}" presName="composite" presStyleCnt="0"/>
      <dgm:spPr/>
    </dgm:pt>
    <dgm:pt modelId="{E93B1250-3200-1F4D-8B29-2E89F8800FB4}" type="pres">
      <dgm:prSet presAssocID="{400E57E0-258E-924C-84A1-FED80C05F852}" presName="image" presStyleLbl="node0" presStyleIdx="0" presStyleCnt="1"/>
      <dgm:spPr>
        <a:solidFill>
          <a:schemeClr val="accent2">
            <a:hueOff val="0"/>
            <a:satOff val="0"/>
            <a:lumOff val="0"/>
          </a:schemeClr>
        </a:solidFill>
      </dgm:spPr>
    </dgm:pt>
    <dgm:pt modelId="{91764F2C-5C0F-B847-80DB-357B37449F9E}" type="pres">
      <dgm:prSet presAssocID="{400E57E0-258E-924C-84A1-FED80C05F852}" presName="text" presStyleLbl="revTx" presStyleIdx="0" presStyleCnt="5">
        <dgm:presLayoutVars>
          <dgm:chPref val="3"/>
        </dgm:presLayoutVars>
      </dgm:prSet>
      <dgm:spPr/>
    </dgm:pt>
    <dgm:pt modelId="{EC94D890-2F06-9946-9D68-8AE7AB45285D}" type="pres">
      <dgm:prSet presAssocID="{400E57E0-258E-924C-84A1-FED80C05F852}" presName="hierChild2" presStyleCnt="0"/>
      <dgm:spPr/>
    </dgm:pt>
    <dgm:pt modelId="{BFD0B004-0A4B-014E-8749-03B29E603396}" type="pres">
      <dgm:prSet presAssocID="{2BB18F08-C245-6B40-9B3D-1E06F6488AE8}" presName="Name10" presStyleLbl="parChTrans1D2" presStyleIdx="0" presStyleCnt="1"/>
      <dgm:spPr/>
    </dgm:pt>
    <dgm:pt modelId="{7F8F8F01-518A-D445-AF59-B0278680A266}" type="pres">
      <dgm:prSet presAssocID="{B74C12E6-397A-4245-8692-71609A0C7285}" presName="hierRoot2" presStyleCnt="0"/>
      <dgm:spPr/>
    </dgm:pt>
    <dgm:pt modelId="{7F4F93A6-A2DF-8743-BCC8-CA7B55731D30}" type="pres">
      <dgm:prSet presAssocID="{B74C12E6-397A-4245-8692-71609A0C7285}" presName="composite2" presStyleCnt="0"/>
      <dgm:spPr/>
    </dgm:pt>
    <dgm:pt modelId="{100C26DF-F3DB-AA40-ABD6-06229E365765}" type="pres">
      <dgm:prSet presAssocID="{B74C12E6-397A-4245-8692-71609A0C7285}" presName="image2" presStyleLbl="node2" presStyleIdx="0" presStyleCnt="1"/>
      <dgm:spPr>
        <a:solidFill>
          <a:schemeClr val="accent4">
            <a:hueOff val="0"/>
            <a:satOff val="0"/>
            <a:lumOff val="0"/>
          </a:schemeClr>
        </a:solidFill>
      </dgm:spPr>
    </dgm:pt>
    <dgm:pt modelId="{41A63D4A-6D5C-7343-8247-6EEBCA0AF1EA}" type="pres">
      <dgm:prSet presAssocID="{B74C12E6-397A-4245-8692-71609A0C7285}" presName="text2" presStyleLbl="revTx" presStyleIdx="1" presStyleCnt="5">
        <dgm:presLayoutVars>
          <dgm:chPref val="3"/>
        </dgm:presLayoutVars>
      </dgm:prSet>
      <dgm:spPr/>
    </dgm:pt>
    <dgm:pt modelId="{AA0A30E2-773C-2745-84E5-29DB9D7B4898}" type="pres">
      <dgm:prSet presAssocID="{B74C12E6-397A-4245-8692-71609A0C7285}" presName="hierChild3" presStyleCnt="0"/>
      <dgm:spPr/>
    </dgm:pt>
    <dgm:pt modelId="{D8E13CEC-2F13-BA44-8A9A-6492790321FD}" type="pres">
      <dgm:prSet presAssocID="{83F48D85-3489-5445-9B69-2F9F93C5C95F}" presName="Name17" presStyleLbl="parChTrans1D3" presStyleIdx="0" presStyleCnt="3"/>
      <dgm:spPr/>
    </dgm:pt>
    <dgm:pt modelId="{E548E2F1-B314-1F43-8D33-29FC05DBC02B}" type="pres">
      <dgm:prSet presAssocID="{03A91A47-58F5-BE48-944B-324AE21939D4}" presName="hierRoot3" presStyleCnt="0"/>
      <dgm:spPr/>
    </dgm:pt>
    <dgm:pt modelId="{347F9FF7-EDEA-AB4D-813D-6696E30061DD}" type="pres">
      <dgm:prSet presAssocID="{03A91A47-58F5-BE48-944B-324AE21939D4}" presName="composite3" presStyleCnt="0"/>
      <dgm:spPr/>
    </dgm:pt>
    <dgm:pt modelId="{5D312A68-A7FC-9445-9E54-93006EDF769C}" type="pres">
      <dgm:prSet presAssocID="{03A91A47-58F5-BE48-944B-324AE21939D4}" presName="image3" presStyleLbl="node3" presStyleIdx="0" presStyleCnt="3"/>
      <dgm:spPr>
        <a:solidFill>
          <a:schemeClr val="accent5">
            <a:hueOff val="0"/>
            <a:satOff val="0"/>
            <a:lumOff val="0"/>
          </a:schemeClr>
        </a:solidFill>
      </dgm:spPr>
    </dgm:pt>
    <dgm:pt modelId="{D2FCEF63-CB6A-174C-AB3F-AF987BFB17D4}" type="pres">
      <dgm:prSet presAssocID="{03A91A47-58F5-BE48-944B-324AE21939D4}" presName="text3" presStyleLbl="revTx" presStyleIdx="2" presStyleCnt="5">
        <dgm:presLayoutVars>
          <dgm:chPref val="3"/>
        </dgm:presLayoutVars>
      </dgm:prSet>
      <dgm:spPr/>
    </dgm:pt>
    <dgm:pt modelId="{B83F49DB-EEAA-0E42-8960-58BD8F9A6427}" type="pres">
      <dgm:prSet presAssocID="{03A91A47-58F5-BE48-944B-324AE21939D4}" presName="hierChild4" presStyleCnt="0"/>
      <dgm:spPr/>
    </dgm:pt>
    <dgm:pt modelId="{AAFF6619-E98E-EB44-AAFC-A1F1E8CDB0CE}" type="pres">
      <dgm:prSet presAssocID="{C66CDCF8-2261-874B-9F9E-D156386AFB28}" presName="Name17" presStyleLbl="parChTrans1D3" presStyleIdx="1" presStyleCnt="3"/>
      <dgm:spPr/>
    </dgm:pt>
    <dgm:pt modelId="{CB43B9F0-FE72-6347-B3D3-9400C2D2C3C7}" type="pres">
      <dgm:prSet presAssocID="{D92EBB99-FB0D-3646-B373-9B361FDD9181}" presName="hierRoot3" presStyleCnt="0"/>
      <dgm:spPr/>
    </dgm:pt>
    <dgm:pt modelId="{07530D2E-C7B1-8B4D-AAC3-0E4E6BED5CC5}" type="pres">
      <dgm:prSet presAssocID="{D92EBB99-FB0D-3646-B373-9B361FDD9181}" presName="composite3" presStyleCnt="0"/>
      <dgm:spPr/>
    </dgm:pt>
    <dgm:pt modelId="{26C835F0-D8AC-0944-97B5-7C06179C636F}" type="pres">
      <dgm:prSet presAssocID="{D92EBB99-FB0D-3646-B373-9B361FDD9181}" presName="image3" presStyleLbl="node3" presStyleIdx="1" presStyleCnt="3"/>
      <dgm:spPr>
        <a:solidFill>
          <a:schemeClr val="accent5">
            <a:hueOff val="0"/>
            <a:satOff val="0"/>
            <a:lumOff val="0"/>
          </a:schemeClr>
        </a:solidFill>
      </dgm:spPr>
    </dgm:pt>
    <dgm:pt modelId="{83D8EB2D-61BE-CE4B-B364-6920ADE2A744}" type="pres">
      <dgm:prSet presAssocID="{D92EBB99-FB0D-3646-B373-9B361FDD9181}" presName="text3" presStyleLbl="revTx" presStyleIdx="3" presStyleCnt="5">
        <dgm:presLayoutVars>
          <dgm:chPref val="3"/>
        </dgm:presLayoutVars>
      </dgm:prSet>
      <dgm:spPr/>
    </dgm:pt>
    <dgm:pt modelId="{25E2490D-07A9-1348-8ED8-C783EF5FD50C}" type="pres">
      <dgm:prSet presAssocID="{D92EBB99-FB0D-3646-B373-9B361FDD9181}" presName="hierChild4" presStyleCnt="0"/>
      <dgm:spPr/>
    </dgm:pt>
    <dgm:pt modelId="{DBA0315D-FD7F-B849-A515-8B1FBF2791A5}" type="pres">
      <dgm:prSet presAssocID="{889F05C0-3DD4-2748-A271-E0732703BC81}" presName="Name17" presStyleLbl="parChTrans1D3" presStyleIdx="2" presStyleCnt="3"/>
      <dgm:spPr/>
    </dgm:pt>
    <dgm:pt modelId="{6F4CD7A6-0DD7-7F45-AE8C-C60C2061EABD}" type="pres">
      <dgm:prSet presAssocID="{B469BFB5-ABE5-984C-B5CA-2A2C652C768D}" presName="hierRoot3" presStyleCnt="0"/>
      <dgm:spPr/>
    </dgm:pt>
    <dgm:pt modelId="{94EDF892-5C16-FC4F-846E-FDAB3A258C10}" type="pres">
      <dgm:prSet presAssocID="{B469BFB5-ABE5-984C-B5CA-2A2C652C768D}" presName="composite3" presStyleCnt="0"/>
      <dgm:spPr/>
    </dgm:pt>
    <dgm:pt modelId="{E4E00A12-08B5-7A47-B0A3-85E40DDDEFA7}" type="pres">
      <dgm:prSet presAssocID="{B469BFB5-ABE5-984C-B5CA-2A2C652C768D}" presName="image3" presStyleLbl="node3" presStyleIdx="2" presStyleCnt="3"/>
      <dgm:spPr>
        <a:solidFill>
          <a:schemeClr val="accent5">
            <a:hueOff val="0"/>
            <a:satOff val="0"/>
            <a:lumOff val="0"/>
          </a:schemeClr>
        </a:solidFill>
      </dgm:spPr>
    </dgm:pt>
    <dgm:pt modelId="{415FB7BA-6B10-FF47-8891-123A5564C46C}" type="pres">
      <dgm:prSet presAssocID="{B469BFB5-ABE5-984C-B5CA-2A2C652C768D}" presName="text3" presStyleLbl="revTx" presStyleIdx="4" presStyleCnt="5">
        <dgm:presLayoutVars>
          <dgm:chPref val="3"/>
        </dgm:presLayoutVars>
      </dgm:prSet>
      <dgm:spPr/>
    </dgm:pt>
    <dgm:pt modelId="{CE511A4B-90B8-4947-8A87-EF5AF50108F2}" type="pres">
      <dgm:prSet presAssocID="{B469BFB5-ABE5-984C-B5CA-2A2C652C768D}" presName="hierChild4" presStyleCnt="0"/>
      <dgm:spPr/>
    </dgm:pt>
  </dgm:ptLst>
  <dgm:cxnLst>
    <dgm:cxn modelId="{39ED3E08-5063-6042-B6B3-AEA300B9273E}" srcId="{400E57E0-258E-924C-84A1-FED80C05F852}" destId="{B74C12E6-397A-4245-8692-71609A0C7285}" srcOrd="0" destOrd="0" parTransId="{2BB18F08-C245-6B40-9B3D-1E06F6488AE8}" sibTransId="{3C70D2C7-2414-D742-B264-05701A99AF2C}"/>
    <dgm:cxn modelId="{BE185319-D788-0B4A-B2CF-FDA05DCEF1BB}" srcId="{B74C12E6-397A-4245-8692-71609A0C7285}" destId="{03A91A47-58F5-BE48-944B-324AE21939D4}" srcOrd="0" destOrd="0" parTransId="{83F48D85-3489-5445-9B69-2F9F93C5C95F}" sibTransId="{939AE0DE-2844-D74E-9F0F-603F287E8F46}"/>
    <dgm:cxn modelId="{6D20C05F-8F8B-E843-A03B-46FB8E3EDE91}" type="presOf" srcId="{83F48D85-3489-5445-9B69-2F9F93C5C95F}" destId="{D8E13CEC-2F13-BA44-8A9A-6492790321FD}" srcOrd="0" destOrd="0" presId="urn:microsoft.com/office/officeart/2009/layout/CirclePictureHierarchy"/>
    <dgm:cxn modelId="{FCFE7066-C297-304C-BB59-BB172BCF0442}" type="presOf" srcId="{B74C12E6-397A-4245-8692-71609A0C7285}" destId="{41A63D4A-6D5C-7343-8247-6EEBCA0AF1EA}" srcOrd="0" destOrd="0" presId="urn:microsoft.com/office/officeart/2009/layout/CirclePictureHierarchy"/>
    <dgm:cxn modelId="{5613046B-7500-DB49-B694-870559D33EBF}" type="presOf" srcId="{03A91A47-58F5-BE48-944B-324AE21939D4}" destId="{D2FCEF63-CB6A-174C-AB3F-AF987BFB17D4}" srcOrd="0" destOrd="0" presId="urn:microsoft.com/office/officeart/2009/layout/CirclePictureHierarchy"/>
    <dgm:cxn modelId="{74E93C74-B72B-9E43-93B8-7EA92AE724E4}" type="presOf" srcId="{889F05C0-3DD4-2748-A271-E0732703BC81}" destId="{DBA0315D-FD7F-B849-A515-8B1FBF2791A5}" srcOrd="0" destOrd="0" presId="urn:microsoft.com/office/officeart/2009/layout/CirclePictureHierarchy"/>
    <dgm:cxn modelId="{275E9C7F-FA9C-4649-A2D3-B7558D13750B}" srcId="{B74C12E6-397A-4245-8692-71609A0C7285}" destId="{D92EBB99-FB0D-3646-B373-9B361FDD9181}" srcOrd="1" destOrd="0" parTransId="{C66CDCF8-2261-874B-9F9E-D156386AFB28}" sibTransId="{DDE2E40D-B9EA-094B-A318-9C6D8E63A3CB}"/>
    <dgm:cxn modelId="{DA699591-A81E-034E-8F1F-4822DF017E1D}" srcId="{2ECF4231-CBB5-9645-A3E8-EDCAE9B3B581}" destId="{400E57E0-258E-924C-84A1-FED80C05F852}" srcOrd="0" destOrd="0" parTransId="{D8E8C8EB-1A60-9C41-A23F-0B82A28FFE9A}" sibTransId="{D9551903-204C-9548-ADC8-D20D15002512}"/>
    <dgm:cxn modelId="{74EEBFA1-7B56-064F-B304-3DAA9413E7F1}" type="presOf" srcId="{C66CDCF8-2261-874B-9F9E-D156386AFB28}" destId="{AAFF6619-E98E-EB44-AAFC-A1F1E8CDB0CE}" srcOrd="0" destOrd="0" presId="urn:microsoft.com/office/officeart/2009/layout/CirclePictureHierarchy"/>
    <dgm:cxn modelId="{2B332AD0-4396-AF45-8D9E-2C779556FF6F}" type="presOf" srcId="{2ECF4231-CBB5-9645-A3E8-EDCAE9B3B581}" destId="{9DE9604B-A0C0-B746-88A9-1EF5014E0519}" srcOrd="0" destOrd="0" presId="urn:microsoft.com/office/officeart/2009/layout/CirclePictureHierarchy"/>
    <dgm:cxn modelId="{D8FB8BDD-3FF0-3444-BE38-4F8ED1E97878}" type="presOf" srcId="{400E57E0-258E-924C-84A1-FED80C05F852}" destId="{91764F2C-5C0F-B847-80DB-357B37449F9E}" srcOrd="0" destOrd="0" presId="urn:microsoft.com/office/officeart/2009/layout/CirclePictureHierarchy"/>
    <dgm:cxn modelId="{D07FA8E1-864E-E046-8F0C-72A1DF7D5E8A}" type="presOf" srcId="{2BB18F08-C245-6B40-9B3D-1E06F6488AE8}" destId="{BFD0B004-0A4B-014E-8749-03B29E603396}" srcOrd="0" destOrd="0" presId="urn:microsoft.com/office/officeart/2009/layout/CirclePictureHierarchy"/>
    <dgm:cxn modelId="{B17291E9-A4C1-B34C-892A-2C1F549C4CAB}" type="presOf" srcId="{B469BFB5-ABE5-984C-B5CA-2A2C652C768D}" destId="{415FB7BA-6B10-FF47-8891-123A5564C46C}" srcOrd="0" destOrd="0" presId="urn:microsoft.com/office/officeart/2009/layout/CirclePictureHierarchy"/>
    <dgm:cxn modelId="{05F2F1F4-5818-9749-A9A9-E2F82327E7D3}" srcId="{B74C12E6-397A-4245-8692-71609A0C7285}" destId="{B469BFB5-ABE5-984C-B5CA-2A2C652C768D}" srcOrd="2" destOrd="0" parTransId="{889F05C0-3DD4-2748-A271-E0732703BC81}" sibTransId="{F2C32529-EED9-5C47-B691-09DA2F83A8CE}"/>
    <dgm:cxn modelId="{B5A4B2F9-1D30-AF43-AA90-0430500C5402}" type="presOf" srcId="{D92EBB99-FB0D-3646-B373-9B361FDD9181}" destId="{83D8EB2D-61BE-CE4B-B364-6920ADE2A744}" srcOrd="0" destOrd="0" presId="urn:microsoft.com/office/officeart/2009/layout/CirclePictureHierarchy"/>
    <dgm:cxn modelId="{D4DEF876-26B2-3140-B731-0D2573F365B7}" type="presParOf" srcId="{9DE9604B-A0C0-B746-88A9-1EF5014E0519}" destId="{666F803F-BDD3-5E40-8ED6-91DF008A10A7}" srcOrd="0" destOrd="0" presId="urn:microsoft.com/office/officeart/2009/layout/CirclePictureHierarchy"/>
    <dgm:cxn modelId="{5FD6A9B4-F573-5D4B-B46C-C708E7AA2DB6}" type="presParOf" srcId="{666F803F-BDD3-5E40-8ED6-91DF008A10A7}" destId="{90DC3328-8022-4348-9EE9-20DE8468B3B8}" srcOrd="0" destOrd="0" presId="urn:microsoft.com/office/officeart/2009/layout/CirclePictureHierarchy"/>
    <dgm:cxn modelId="{7C7F842E-C077-9149-9509-E34199BAA2DC}" type="presParOf" srcId="{90DC3328-8022-4348-9EE9-20DE8468B3B8}" destId="{E93B1250-3200-1F4D-8B29-2E89F8800FB4}" srcOrd="0" destOrd="0" presId="urn:microsoft.com/office/officeart/2009/layout/CirclePictureHierarchy"/>
    <dgm:cxn modelId="{A6F72756-6865-E648-AF66-8B803C2E3604}" type="presParOf" srcId="{90DC3328-8022-4348-9EE9-20DE8468B3B8}" destId="{91764F2C-5C0F-B847-80DB-357B37449F9E}" srcOrd="1" destOrd="0" presId="urn:microsoft.com/office/officeart/2009/layout/CirclePictureHierarchy"/>
    <dgm:cxn modelId="{DF684FCA-747E-FF41-8360-E1950F12CA36}" type="presParOf" srcId="{666F803F-BDD3-5E40-8ED6-91DF008A10A7}" destId="{EC94D890-2F06-9946-9D68-8AE7AB45285D}" srcOrd="1" destOrd="0" presId="urn:microsoft.com/office/officeart/2009/layout/CirclePictureHierarchy"/>
    <dgm:cxn modelId="{4DCE504D-F72B-B940-9B58-97AB7E76233B}" type="presParOf" srcId="{EC94D890-2F06-9946-9D68-8AE7AB45285D}" destId="{BFD0B004-0A4B-014E-8749-03B29E603396}" srcOrd="0" destOrd="0" presId="urn:microsoft.com/office/officeart/2009/layout/CirclePictureHierarchy"/>
    <dgm:cxn modelId="{A475C1F5-139F-714C-B260-E108AEAB0942}" type="presParOf" srcId="{EC94D890-2F06-9946-9D68-8AE7AB45285D}" destId="{7F8F8F01-518A-D445-AF59-B0278680A266}" srcOrd="1" destOrd="0" presId="urn:microsoft.com/office/officeart/2009/layout/CirclePictureHierarchy"/>
    <dgm:cxn modelId="{67F1C02F-E385-C247-B119-5BEF6B537313}" type="presParOf" srcId="{7F8F8F01-518A-D445-AF59-B0278680A266}" destId="{7F4F93A6-A2DF-8743-BCC8-CA7B55731D30}" srcOrd="0" destOrd="0" presId="urn:microsoft.com/office/officeart/2009/layout/CirclePictureHierarchy"/>
    <dgm:cxn modelId="{25BA8DA1-FD51-DC40-ADF1-87481EF90BC4}" type="presParOf" srcId="{7F4F93A6-A2DF-8743-BCC8-CA7B55731D30}" destId="{100C26DF-F3DB-AA40-ABD6-06229E365765}" srcOrd="0" destOrd="0" presId="urn:microsoft.com/office/officeart/2009/layout/CirclePictureHierarchy"/>
    <dgm:cxn modelId="{53DC5BAE-6D2B-5D48-864D-2029918150B9}" type="presParOf" srcId="{7F4F93A6-A2DF-8743-BCC8-CA7B55731D30}" destId="{41A63D4A-6D5C-7343-8247-6EEBCA0AF1EA}" srcOrd="1" destOrd="0" presId="urn:microsoft.com/office/officeart/2009/layout/CirclePictureHierarchy"/>
    <dgm:cxn modelId="{0AC2EB97-5B4A-934B-85C0-CB7A8DC5F6E0}" type="presParOf" srcId="{7F8F8F01-518A-D445-AF59-B0278680A266}" destId="{AA0A30E2-773C-2745-84E5-29DB9D7B4898}" srcOrd="1" destOrd="0" presId="urn:microsoft.com/office/officeart/2009/layout/CirclePictureHierarchy"/>
    <dgm:cxn modelId="{C1D114AF-4427-894E-9B02-7384F9E3FD6C}" type="presParOf" srcId="{AA0A30E2-773C-2745-84E5-29DB9D7B4898}" destId="{D8E13CEC-2F13-BA44-8A9A-6492790321FD}" srcOrd="0" destOrd="0" presId="urn:microsoft.com/office/officeart/2009/layout/CirclePictureHierarchy"/>
    <dgm:cxn modelId="{619BC323-7CED-ED4F-857A-8080D3ACF7CC}" type="presParOf" srcId="{AA0A30E2-773C-2745-84E5-29DB9D7B4898}" destId="{E548E2F1-B314-1F43-8D33-29FC05DBC02B}" srcOrd="1" destOrd="0" presId="urn:microsoft.com/office/officeart/2009/layout/CirclePictureHierarchy"/>
    <dgm:cxn modelId="{09D9C4F0-6C5B-FC49-863A-505495D49BD2}" type="presParOf" srcId="{E548E2F1-B314-1F43-8D33-29FC05DBC02B}" destId="{347F9FF7-EDEA-AB4D-813D-6696E30061DD}" srcOrd="0" destOrd="0" presId="urn:microsoft.com/office/officeart/2009/layout/CirclePictureHierarchy"/>
    <dgm:cxn modelId="{CF1FD1F5-4EAA-0C4A-868E-30537155E8F3}" type="presParOf" srcId="{347F9FF7-EDEA-AB4D-813D-6696E30061DD}" destId="{5D312A68-A7FC-9445-9E54-93006EDF769C}" srcOrd="0" destOrd="0" presId="urn:microsoft.com/office/officeart/2009/layout/CirclePictureHierarchy"/>
    <dgm:cxn modelId="{F10A0355-457A-4B48-8C00-06FFE3261097}" type="presParOf" srcId="{347F9FF7-EDEA-AB4D-813D-6696E30061DD}" destId="{D2FCEF63-CB6A-174C-AB3F-AF987BFB17D4}" srcOrd="1" destOrd="0" presId="urn:microsoft.com/office/officeart/2009/layout/CirclePictureHierarchy"/>
    <dgm:cxn modelId="{AAB2372F-78D5-E64B-B7EF-3D16AFE06EA9}" type="presParOf" srcId="{E548E2F1-B314-1F43-8D33-29FC05DBC02B}" destId="{B83F49DB-EEAA-0E42-8960-58BD8F9A6427}" srcOrd="1" destOrd="0" presId="urn:microsoft.com/office/officeart/2009/layout/CirclePictureHierarchy"/>
    <dgm:cxn modelId="{DBF2606A-89F1-CC49-A665-7316166A42B8}" type="presParOf" srcId="{AA0A30E2-773C-2745-84E5-29DB9D7B4898}" destId="{AAFF6619-E98E-EB44-AAFC-A1F1E8CDB0CE}" srcOrd="2" destOrd="0" presId="urn:microsoft.com/office/officeart/2009/layout/CirclePictureHierarchy"/>
    <dgm:cxn modelId="{7ED15ADF-0582-0D45-870C-FA0B99577FD2}" type="presParOf" srcId="{AA0A30E2-773C-2745-84E5-29DB9D7B4898}" destId="{CB43B9F0-FE72-6347-B3D3-9400C2D2C3C7}" srcOrd="3" destOrd="0" presId="urn:microsoft.com/office/officeart/2009/layout/CirclePictureHierarchy"/>
    <dgm:cxn modelId="{1C548855-F6F6-C74E-AABD-4C4A17D3FD23}" type="presParOf" srcId="{CB43B9F0-FE72-6347-B3D3-9400C2D2C3C7}" destId="{07530D2E-C7B1-8B4D-AAC3-0E4E6BED5CC5}" srcOrd="0" destOrd="0" presId="urn:microsoft.com/office/officeart/2009/layout/CirclePictureHierarchy"/>
    <dgm:cxn modelId="{EB583AED-EB1B-7C43-9660-C43221088F63}" type="presParOf" srcId="{07530D2E-C7B1-8B4D-AAC3-0E4E6BED5CC5}" destId="{26C835F0-D8AC-0944-97B5-7C06179C636F}" srcOrd="0" destOrd="0" presId="urn:microsoft.com/office/officeart/2009/layout/CirclePictureHierarchy"/>
    <dgm:cxn modelId="{B742BEBD-BE2B-DF4B-9D11-E5652FE7BD06}" type="presParOf" srcId="{07530D2E-C7B1-8B4D-AAC3-0E4E6BED5CC5}" destId="{83D8EB2D-61BE-CE4B-B364-6920ADE2A744}" srcOrd="1" destOrd="0" presId="urn:microsoft.com/office/officeart/2009/layout/CirclePictureHierarchy"/>
    <dgm:cxn modelId="{D8677B19-341C-4F41-AEBC-3880D422639E}" type="presParOf" srcId="{CB43B9F0-FE72-6347-B3D3-9400C2D2C3C7}" destId="{25E2490D-07A9-1348-8ED8-C783EF5FD50C}" srcOrd="1" destOrd="0" presId="urn:microsoft.com/office/officeart/2009/layout/CirclePictureHierarchy"/>
    <dgm:cxn modelId="{27270E83-9EB3-4043-8C39-4C2E69D9DF66}" type="presParOf" srcId="{AA0A30E2-773C-2745-84E5-29DB9D7B4898}" destId="{DBA0315D-FD7F-B849-A515-8B1FBF2791A5}" srcOrd="4" destOrd="0" presId="urn:microsoft.com/office/officeart/2009/layout/CirclePictureHierarchy"/>
    <dgm:cxn modelId="{9F2A5A96-ED48-3F4B-AF3E-11CA39050642}" type="presParOf" srcId="{AA0A30E2-773C-2745-84E5-29DB9D7B4898}" destId="{6F4CD7A6-0DD7-7F45-AE8C-C60C2061EABD}" srcOrd="5" destOrd="0" presId="urn:microsoft.com/office/officeart/2009/layout/CirclePictureHierarchy"/>
    <dgm:cxn modelId="{504B9355-E548-6A41-897E-B8371731A0A8}" type="presParOf" srcId="{6F4CD7A6-0DD7-7F45-AE8C-C60C2061EABD}" destId="{94EDF892-5C16-FC4F-846E-FDAB3A258C10}" srcOrd="0" destOrd="0" presId="urn:microsoft.com/office/officeart/2009/layout/CirclePictureHierarchy"/>
    <dgm:cxn modelId="{4F0E8C4E-3E9F-BD44-AE7A-1BD3AAF54711}" type="presParOf" srcId="{94EDF892-5C16-FC4F-846E-FDAB3A258C10}" destId="{E4E00A12-08B5-7A47-B0A3-85E40DDDEFA7}" srcOrd="0" destOrd="0" presId="urn:microsoft.com/office/officeart/2009/layout/CirclePictureHierarchy"/>
    <dgm:cxn modelId="{334653D7-2262-F44C-9B20-E485867712C6}" type="presParOf" srcId="{94EDF892-5C16-FC4F-846E-FDAB3A258C10}" destId="{415FB7BA-6B10-FF47-8891-123A5564C46C}" srcOrd="1" destOrd="0" presId="urn:microsoft.com/office/officeart/2009/layout/CirclePictureHierarchy"/>
    <dgm:cxn modelId="{E5E4DBE3-B9A8-5547-8D47-50287850576B}" type="presParOf" srcId="{6F4CD7A6-0DD7-7F45-AE8C-C60C2061EABD}" destId="{CE511A4B-90B8-4947-8A87-EF5AF50108F2}" srcOrd="1" destOrd="0" presId="urn:microsoft.com/office/officeart/2009/layout/CirclePictureHierarchy"/>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6210812-9665-234E-8EF0-07E340CDB861}" type="doc">
      <dgm:prSet loTypeId="urn:microsoft.com/office/officeart/2005/8/layout/default" loCatId="" qsTypeId="urn:microsoft.com/office/officeart/2005/8/quickstyle/simple5" qsCatId="simple" csTypeId="urn:microsoft.com/office/officeart/2005/8/colors/colorful1" csCatId="colorful" phldr="1"/>
      <dgm:spPr/>
      <dgm:t>
        <a:bodyPr/>
        <a:lstStyle/>
        <a:p>
          <a:endParaRPr lang="zh-CN" altLang="en-US"/>
        </a:p>
      </dgm:t>
    </dgm:pt>
    <dgm:pt modelId="{D213108F-BFE7-DD4E-AE26-D552080E654D}">
      <dgm:prSet phldrT="[文本]" custT="1"/>
      <dgm:spPr/>
      <dgm:t>
        <a:bodyPr/>
        <a:lstStyle/>
        <a:p>
          <a:r>
            <a:rPr lang="zh-CN" altLang="en-US" sz="2400" dirty="0">
              <a:latin typeface="Songti SC" panose="02010600040101010101" pitchFamily="2" charset="-122"/>
              <a:ea typeface="Songti SC" panose="02010600040101010101" pitchFamily="2" charset="-122"/>
            </a:rPr>
            <a:t>提出兼容</a:t>
          </a:r>
          <a:r>
            <a:rPr lang="en-US" altLang="zh-CN" sz="2400" dirty="0">
              <a:latin typeface="Songti SC" panose="02010600040101010101" pitchFamily="2" charset="-122"/>
              <a:ea typeface="Songti SC" panose="02010600040101010101" pitchFamily="2" charset="-122"/>
            </a:rPr>
            <a:t>k8s</a:t>
          </a:r>
          <a:r>
            <a:rPr lang="zh-CN" altLang="en-US" sz="2400" dirty="0">
              <a:latin typeface="Songti SC" panose="02010600040101010101" pitchFamily="2" charset="-122"/>
              <a:ea typeface="Songti SC" panose="02010600040101010101" pitchFamily="2" charset="-122"/>
            </a:rPr>
            <a:t>应用和</a:t>
          </a:r>
          <a:r>
            <a:rPr lang="en-US" altLang="zh-CN" sz="2400" dirty="0">
              <a:latin typeface="Songti SC" panose="02010600040101010101" pitchFamily="2" charset="-122"/>
              <a:ea typeface="Songti SC" panose="02010600040101010101" pitchFamily="2" charset="-122"/>
            </a:rPr>
            <a:t>yarn</a:t>
          </a:r>
          <a:r>
            <a:rPr lang="zh-CN" altLang="en-US" sz="2400" dirty="0">
              <a:latin typeface="Songti SC" panose="02010600040101010101" pitchFamily="2" charset="-122"/>
              <a:ea typeface="Songti SC" panose="02010600040101010101" pitchFamily="2" charset="-122"/>
            </a:rPr>
            <a:t>应用的统一调度框架</a:t>
          </a:r>
        </a:p>
      </dgm:t>
    </dgm:pt>
    <dgm:pt modelId="{AC3CF08E-E301-7E44-8848-9E4616C0CB5B}" type="parTrans" cxnId="{C011F606-D2D9-2F40-AC47-6FDCA7557843}">
      <dgm:prSet/>
      <dgm:spPr/>
      <dgm:t>
        <a:bodyPr/>
        <a:lstStyle/>
        <a:p>
          <a:endParaRPr lang="zh-CN" altLang="en-US"/>
        </a:p>
      </dgm:t>
    </dgm:pt>
    <dgm:pt modelId="{4A496485-659D-B744-AB7A-986E88C7C208}" type="sibTrans" cxnId="{C011F606-D2D9-2F40-AC47-6FDCA7557843}">
      <dgm:prSet/>
      <dgm:spPr/>
      <dgm:t>
        <a:bodyPr/>
        <a:lstStyle/>
        <a:p>
          <a:endParaRPr lang="zh-CN" altLang="en-US"/>
        </a:p>
      </dgm:t>
    </dgm:pt>
    <dgm:pt modelId="{DA0A4F76-C943-4C40-BB09-853D222FC137}">
      <dgm:prSet phldrT="[文本]" custT="1"/>
      <dgm:spPr/>
      <dgm:t>
        <a:bodyPr/>
        <a:lstStyle/>
        <a:p>
          <a:r>
            <a:rPr lang="zh-CN" altLang="en-US" sz="2400" dirty="0">
              <a:latin typeface="Songti SC" panose="02010600040101010101" pitchFamily="2" charset="-122"/>
              <a:ea typeface="Songti SC" panose="02010600040101010101" pitchFamily="2" charset="-122"/>
            </a:rPr>
            <a:t>通过在离线统一资源管理，</a:t>
          </a:r>
          <a:r>
            <a:rPr lang="en-US" altLang="zh-CN" sz="2400" dirty="0" err="1">
              <a:latin typeface="Songti SC" panose="02010600040101010101" pitchFamily="2" charset="-122"/>
              <a:ea typeface="Songti SC" panose="02010600040101010101" pitchFamily="2" charset="-122"/>
            </a:rPr>
            <a:t>cpu</a:t>
          </a:r>
          <a:r>
            <a:rPr lang="zh-CN" altLang="en-US" sz="2400" dirty="0">
              <a:latin typeface="Songti SC" panose="02010600040101010101" pitchFamily="2" charset="-122"/>
              <a:ea typeface="Songti SC" panose="02010600040101010101" pitchFamily="2" charset="-122"/>
            </a:rPr>
            <a:t>资源利用率提升</a:t>
          </a:r>
          <a:r>
            <a:rPr lang="en-US" altLang="zh-CN" sz="2400" dirty="0">
              <a:latin typeface="Songti SC" panose="02010600040101010101" pitchFamily="2" charset="-122"/>
              <a:ea typeface="Songti SC" panose="02010600040101010101" pitchFamily="2" charset="-122"/>
            </a:rPr>
            <a:t>50%</a:t>
          </a:r>
          <a:r>
            <a:rPr lang="zh-CN" altLang="en-US" sz="2400" dirty="0">
              <a:latin typeface="Songti SC" panose="02010600040101010101" pitchFamily="2" charset="-122"/>
              <a:ea typeface="Songti SC" panose="02010600040101010101" pitchFamily="2" charset="-122"/>
            </a:rPr>
            <a:t>以上</a:t>
          </a:r>
        </a:p>
      </dgm:t>
    </dgm:pt>
    <dgm:pt modelId="{D5AEDF24-5740-AC48-A1B3-04828F0BE558}" type="parTrans" cxnId="{64AA94C9-4A88-9C44-AAB5-36743D77F4E5}">
      <dgm:prSet/>
      <dgm:spPr/>
      <dgm:t>
        <a:bodyPr/>
        <a:lstStyle/>
        <a:p>
          <a:endParaRPr lang="zh-CN" altLang="en-US"/>
        </a:p>
      </dgm:t>
    </dgm:pt>
    <dgm:pt modelId="{63F08CB5-AAB9-3140-B7E6-195B6305EB73}" type="sibTrans" cxnId="{64AA94C9-4A88-9C44-AAB5-36743D77F4E5}">
      <dgm:prSet/>
      <dgm:spPr/>
      <dgm:t>
        <a:bodyPr/>
        <a:lstStyle/>
        <a:p>
          <a:endParaRPr lang="zh-CN" altLang="en-US"/>
        </a:p>
      </dgm:t>
    </dgm:pt>
    <dgm:pt modelId="{8611F2EB-FCC0-A14B-9742-BDA925A9FFEC}">
      <dgm:prSet phldrT="[文本]" custT="1"/>
      <dgm:spPr/>
      <dgm:t>
        <a:bodyPr/>
        <a:lstStyle/>
        <a:p>
          <a:r>
            <a:rPr lang="zh-CN" altLang="en-US" sz="2400" dirty="0">
              <a:latin typeface="Songti SC" panose="02010600040101010101" pitchFamily="2" charset="-122"/>
              <a:ea typeface="Songti SC" panose="02010600040101010101" pitchFamily="2" charset="-122"/>
            </a:rPr>
            <a:t>在</a:t>
          </a:r>
          <a:r>
            <a:rPr lang="en-US" altLang="zh-CN" sz="2400" dirty="0">
              <a:latin typeface="Songti SC" panose="02010600040101010101" pitchFamily="2" charset="-122"/>
              <a:ea typeface="Songti SC" panose="02010600040101010101" pitchFamily="2" charset="-122"/>
            </a:rPr>
            <a:t>CCF-A/CCF-B</a:t>
          </a:r>
          <a:r>
            <a:rPr lang="zh-CN" altLang="en-US" sz="2400" dirty="0">
              <a:latin typeface="Songti SC" panose="02010600040101010101" pitchFamily="2" charset="-122"/>
              <a:ea typeface="Songti SC" panose="02010600040101010101" pitchFamily="2" charset="-122"/>
            </a:rPr>
            <a:t>会议上或者学术期刊发表至少一篇论文</a:t>
          </a:r>
        </a:p>
      </dgm:t>
    </dgm:pt>
    <dgm:pt modelId="{3B06DCCF-5A5A-1B46-8903-8AEE76BEEA31}" type="parTrans" cxnId="{9C6DC2A4-B313-7744-A39A-B79A1DF90A7F}">
      <dgm:prSet/>
      <dgm:spPr/>
      <dgm:t>
        <a:bodyPr/>
        <a:lstStyle/>
        <a:p>
          <a:endParaRPr lang="zh-CN" altLang="en-US"/>
        </a:p>
      </dgm:t>
    </dgm:pt>
    <dgm:pt modelId="{80B1C9A3-1A66-C740-AE52-5C4C571995B2}" type="sibTrans" cxnId="{9C6DC2A4-B313-7744-A39A-B79A1DF90A7F}">
      <dgm:prSet/>
      <dgm:spPr/>
      <dgm:t>
        <a:bodyPr/>
        <a:lstStyle/>
        <a:p>
          <a:endParaRPr lang="zh-CN" altLang="en-US"/>
        </a:p>
      </dgm:t>
    </dgm:pt>
    <dgm:pt modelId="{9926E04A-7396-BE4A-93F8-9497F9488E55}">
      <dgm:prSet phldrT="[文本]" custT="1"/>
      <dgm:spPr/>
      <dgm:t>
        <a:bodyPr/>
        <a:lstStyle/>
        <a:p>
          <a:r>
            <a:rPr lang="zh-CN" altLang="en-US" sz="2400" dirty="0">
              <a:latin typeface="Songti SC" panose="02010600040101010101" pitchFamily="2" charset="-122"/>
              <a:ea typeface="Songti SC" panose="02010600040101010101" pitchFamily="2" charset="-122"/>
            </a:rPr>
            <a:t>申报发明专利至少一项</a:t>
          </a:r>
        </a:p>
      </dgm:t>
    </dgm:pt>
    <dgm:pt modelId="{BC5FBDF8-2682-674D-BCE3-22E233BC17F5}" type="parTrans" cxnId="{2946DCFD-29D4-D543-9CA2-3460C7DEB955}">
      <dgm:prSet/>
      <dgm:spPr/>
      <dgm:t>
        <a:bodyPr/>
        <a:lstStyle/>
        <a:p>
          <a:endParaRPr lang="zh-CN" altLang="en-US"/>
        </a:p>
      </dgm:t>
    </dgm:pt>
    <dgm:pt modelId="{52E70F9F-7283-7E47-8D87-E038930765CB}" type="sibTrans" cxnId="{2946DCFD-29D4-D543-9CA2-3460C7DEB955}">
      <dgm:prSet/>
      <dgm:spPr/>
      <dgm:t>
        <a:bodyPr/>
        <a:lstStyle/>
        <a:p>
          <a:endParaRPr lang="zh-CN" altLang="en-US"/>
        </a:p>
      </dgm:t>
    </dgm:pt>
    <dgm:pt modelId="{8EBC07C5-87F7-0742-BFE0-81E408590E21}" type="pres">
      <dgm:prSet presAssocID="{36210812-9665-234E-8EF0-07E340CDB861}" presName="diagram" presStyleCnt="0">
        <dgm:presLayoutVars>
          <dgm:dir/>
          <dgm:resizeHandles val="exact"/>
        </dgm:presLayoutVars>
      </dgm:prSet>
      <dgm:spPr/>
    </dgm:pt>
    <dgm:pt modelId="{3E1D90FF-00E2-CF41-AECE-AEFD1EEA005E}" type="pres">
      <dgm:prSet presAssocID="{D213108F-BFE7-DD4E-AE26-D552080E654D}" presName="node" presStyleLbl="node1" presStyleIdx="0" presStyleCnt="4">
        <dgm:presLayoutVars>
          <dgm:bulletEnabled val="1"/>
        </dgm:presLayoutVars>
      </dgm:prSet>
      <dgm:spPr/>
    </dgm:pt>
    <dgm:pt modelId="{3FE2ED72-CF14-9E44-AE7A-4B71344A15D8}" type="pres">
      <dgm:prSet presAssocID="{4A496485-659D-B744-AB7A-986E88C7C208}" presName="sibTrans" presStyleCnt="0"/>
      <dgm:spPr/>
    </dgm:pt>
    <dgm:pt modelId="{509225DB-2CE4-F348-AEAC-968CE1FB64E4}" type="pres">
      <dgm:prSet presAssocID="{DA0A4F76-C943-4C40-BB09-853D222FC137}" presName="node" presStyleLbl="node1" presStyleIdx="1" presStyleCnt="4">
        <dgm:presLayoutVars>
          <dgm:bulletEnabled val="1"/>
        </dgm:presLayoutVars>
      </dgm:prSet>
      <dgm:spPr/>
    </dgm:pt>
    <dgm:pt modelId="{AE4E633A-925F-CE42-919E-7D4F9899B3AF}" type="pres">
      <dgm:prSet presAssocID="{63F08CB5-AAB9-3140-B7E6-195B6305EB73}" presName="sibTrans" presStyleCnt="0"/>
      <dgm:spPr/>
    </dgm:pt>
    <dgm:pt modelId="{8F9E4917-DC04-6044-B6D3-2D129F950269}" type="pres">
      <dgm:prSet presAssocID="{8611F2EB-FCC0-A14B-9742-BDA925A9FFEC}" presName="node" presStyleLbl="node1" presStyleIdx="2" presStyleCnt="4">
        <dgm:presLayoutVars>
          <dgm:bulletEnabled val="1"/>
        </dgm:presLayoutVars>
      </dgm:prSet>
      <dgm:spPr/>
    </dgm:pt>
    <dgm:pt modelId="{016937AF-2CCD-CB48-ADA4-4EA70577C4CD}" type="pres">
      <dgm:prSet presAssocID="{80B1C9A3-1A66-C740-AE52-5C4C571995B2}" presName="sibTrans" presStyleCnt="0"/>
      <dgm:spPr/>
    </dgm:pt>
    <dgm:pt modelId="{B6A46904-C542-8F46-8EDA-8B20D9F7622C}" type="pres">
      <dgm:prSet presAssocID="{9926E04A-7396-BE4A-93F8-9497F9488E55}" presName="node" presStyleLbl="node1" presStyleIdx="3" presStyleCnt="4">
        <dgm:presLayoutVars>
          <dgm:bulletEnabled val="1"/>
        </dgm:presLayoutVars>
      </dgm:prSet>
      <dgm:spPr/>
    </dgm:pt>
  </dgm:ptLst>
  <dgm:cxnLst>
    <dgm:cxn modelId="{C011F606-D2D9-2F40-AC47-6FDCA7557843}" srcId="{36210812-9665-234E-8EF0-07E340CDB861}" destId="{D213108F-BFE7-DD4E-AE26-D552080E654D}" srcOrd="0" destOrd="0" parTransId="{AC3CF08E-E301-7E44-8848-9E4616C0CB5B}" sibTransId="{4A496485-659D-B744-AB7A-986E88C7C208}"/>
    <dgm:cxn modelId="{831F8207-2912-1149-9678-2627215D0F5F}" type="presOf" srcId="{36210812-9665-234E-8EF0-07E340CDB861}" destId="{8EBC07C5-87F7-0742-BFE0-81E408590E21}" srcOrd="0" destOrd="0" presId="urn:microsoft.com/office/officeart/2005/8/layout/default"/>
    <dgm:cxn modelId="{7D9B643E-D4B8-1F43-8072-D3AAE848D04E}" type="presOf" srcId="{D213108F-BFE7-DD4E-AE26-D552080E654D}" destId="{3E1D90FF-00E2-CF41-AECE-AEFD1EEA005E}" srcOrd="0" destOrd="0" presId="urn:microsoft.com/office/officeart/2005/8/layout/default"/>
    <dgm:cxn modelId="{D6A52662-6840-2248-8AB3-96C0C15347FC}" type="presOf" srcId="{8611F2EB-FCC0-A14B-9742-BDA925A9FFEC}" destId="{8F9E4917-DC04-6044-B6D3-2D129F950269}" srcOrd="0" destOrd="0" presId="urn:microsoft.com/office/officeart/2005/8/layout/default"/>
    <dgm:cxn modelId="{9C6DC2A4-B313-7744-A39A-B79A1DF90A7F}" srcId="{36210812-9665-234E-8EF0-07E340CDB861}" destId="{8611F2EB-FCC0-A14B-9742-BDA925A9FFEC}" srcOrd="2" destOrd="0" parTransId="{3B06DCCF-5A5A-1B46-8903-8AEE76BEEA31}" sibTransId="{80B1C9A3-1A66-C740-AE52-5C4C571995B2}"/>
    <dgm:cxn modelId="{64AA94C9-4A88-9C44-AAB5-36743D77F4E5}" srcId="{36210812-9665-234E-8EF0-07E340CDB861}" destId="{DA0A4F76-C943-4C40-BB09-853D222FC137}" srcOrd="1" destOrd="0" parTransId="{D5AEDF24-5740-AC48-A1B3-04828F0BE558}" sibTransId="{63F08CB5-AAB9-3140-B7E6-195B6305EB73}"/>
    <dgm:cxn modelId="{807CBBDB-9802-D843-8F39-236049D37120}" type="presOf" srcId="{DA0A4F76-C943-4C40-BB09-853D222FC137}" destId="{509225DB-2CE4-F348-AEAC-968CE1FB64E4}" srcOrd="0" destOrd="0" presId="urn:microsoft.com/office/officeart/2005/8/layout/default"/>
    <dgm:cxn modelId="{BF824CE6-0B63-D343-9761-A2244EFFA4C5}" type="presOf" srcId="{9926E04A-7396-BE4A-93F8-9497F9488E55}" destId="{B6A46904-C542-8F46-8EDA-8B20D9F7622C}" srcOrd="0" destOrd="0" presId="urn:microsoft.com/office/officeart/2005/8/layout/default"/>
    <dgm:cxn modelId="{2946DCFD-29D4-D543-9CA2-3460C7DEB955}" srcId="{36210812-9665-234E-8EF0-07E340CDB861}" destId="{9926E04A-7396-BE4A-93F8-9497F9488E55}" srcOrd="3" destOrd="0" parTransId="{BC5FBDF8-2682-674D-BCE3-22E233BC17F5}" sibTransId="{52E70F9F-7283-7E47-8D87-E038930765CB}"/>
    <dgm:cxn modelId="{1AD9FB1A-3A6A-0946-B585-345554AFBCC3}" type="presParOf" srcId="{8EBC07C5-87F7-0742-BFE0-81E408590E21}" destId="{3E1D90FF-00E2-CF41-AECE-AEFD1EEA005E}" srcOrd="0" destOrd="0" presId="urn:microsoft.com/office/officeart/2005/8/layout/default"/>
    <dgm:cxn modelId="{D86E2EBD-8AAC-A14F-85A8-114C7AEC3B02}" type="presParOf" srcId="{8EBC07C5-87F7-0742-BFE0-81E408590E21}" destId="{3FE2ED72-CF14-9E44-AE7A-4B71344A15D8}" srcOrd="1" destOrd="0" presId="urn:microsoft.com/office/officeart/2005/8/layout/default"/>
    <dgm:cxn modelId="{17AD2CFD-4F47-E44E-B409-632A7F89267E}" type="presParOf" srcId="{8EBC07C5-87F7-0742-BFE0-81E408590E21}" destId="{509225DB-2CE4-F348-AEAC-968CE1FB64E4}" srcOrd="2" destOrd="0" presId="urn:microsoft.com/office/officeart/2005/8/layout/default"/>
    <dgm:cxn modelId="{60C28675-7812-0D47-8568-AE7486F83ECB}" type="presParOf" srcId="{8EBC07C5-87F7-0742-BFE0-81E408590E21}" destId="{AE4E633A-925F-CE42-919E-7D4F9899B3AF}" srcOrd="3" destOrd="0" presId="urn:microsoft.com/office/officeart/2005/8/layout/default"/>
    <dgm:cxn modelId="{1DCB186F-6D8D-A74C-8645-54DF3E494799}" type="presParOf" srcId="{8EBC07C5-87F7-0742-BFE0-81E408590E21}" destId="{8F9E4917-DC04-6044-B6D3-2D129F950269}" srcOrd="4" destOrd="0" presId="urn:microsoft.com/office/officeart/2005/8/layout/default"/>
    <dgm:cxn modelId="{FF4F366C-12E0-3446-9BCC-FBB883BBA19F}" type="presParOf" srcId="{8EBC07C5-87F7-0742-BFE0-81E408590E21}" destId="{016937AF-2CCD-CB48-ADA4-4EA70577C4CD}" srcOrd="5" destOrd="0" presId="urn:microsoft.com/office/officeart/2005/8/layout/default"/>
    <dgm:cxn modelId="{F2EDF447-AF32-664A-9CFE-EBB85A8A8036}" type="presParOf" srcId="{8EBC07C5-87F7-0742-BFE0-81E408590E21}" destId="{B6A46904-C542-8F46-8EDA-8B20D9F7622C}"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8B687E-F514-6F40-8887-FE2B925C5490}"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zh-CN" altLang="en-US"/>
        </a:p>
      </dgm:t>
    </dgm:pt>
    <dgm:pt modelId="{A9A992C1-2082-244B-BA49-0AB19AFC816B}">
      <dgm:prSet phldrT="[文本]"/>
      <dgm:spPr/>
      <dgm:t>
        <a:bodyPr/>
        <a:lstStyle/>
        <a:p>
          <a:r>
            <a:rPr lang="zh-CN" altLang="en-US" dirty="0"/>
            <a:t>一、资源低利用率现状</a:t>
          </a:r>
        </a:p>
      </dgm:t>
    </dgm:pt>
    <dgm:pt modelId="{A626F20D-B84C-D74F-88D4-0EEC8DB4D9D3}" type="parTrans" cxnId="{73F82499-01D2-5941-BEA1-4096CFF93D55}">
      <dgm:prSet/>
      <dgm:spPr/>
      <dgm:t>
        <a:bodyPr/>
        <a:lstStyle/>
        <a:p>
          <a:endParaRPr lang="zh-CN" altLang="en-US"/>
        </a:p>
      </dgm:t>
    </dgm:pt>
    <dgm:pt modelId="{8A045A8F-4C45-224E-ABB4-02853047B14E}" type="sibTrans" cxnId="{73F82499-01D2-5941-BEA1-4096CFF93D55}">
      <dgm:prSet/>
      <dgm:spPr/>
      <dgm:t>
        <a:bodyPr/>
        <a:lstStyle/>
        <a:p>
          <a:endParaRPr lang="zh-CN" altLang="en-US"/>
        </a:p>
      </dgm:t>
    </dgm:pt>
    <dgm:pt modelId="{F017E3A3-8609-754D-B2C6-8C2DF0DCA732}">
      <dgm:prSet phldrT="[文本]"/>
      <dgm:spPr/>
      <dgm:t>
        <a:bodyPr/>
        <a:lstStyle/>
        <a:p>
          <a:endParaRPr lang="zh-CN" altLang="en-US" dirty="0"/>
        </a:p>
      </dgm:t>
    </dgm:pt>
    <dgm:pt modelId="{D96373D3-CACB-BC48-BBF3-7AF8738B15CC}" type="parTrans" cxnId="{ACA71EC0-4832-884B-92F9-BBD81BD1BC4D}">
      <dgm:prSet/>
      <dgm:spPr/>
      <dgm:t>
        <a:bodyPr/>
        <a:lstStyle/>
        <a:p>
          <a:endParaRPr lang="zh-CN" altLang="en-US"/>
        </a:p>
      </dgm:t>
    </dgm:pt>
    <dgm:pt modelId="{FFD87DCE-5BC0-4A4E-A13A-15FF835A8324}" type="sibTrans" cxnId="{ACA71EC0-4832-884B-92F9-BBD81BD1BC4D}">
      <dgm:prSet/>
      <dgm:spPr/>
      <dgm:t>
        <a:bodyPr/>
        <a:lstStyle/>
        <a:p>
          <a:endParaRPr lang="zh-CN" altLang="en-US"/>
        </a:p>
      </dgm:t>
    </dgm:pt>
    <dgm:pt modelId="{E0F9A734-275C-8446-BF3C-A5F316B9A686}">
      <dgm:prSet phldrT="[文本]"/>
      <dgm:spPr/>
      <dgm:t>
        <a:bodyPr/>
        <a:lstStyle/>
        <a:p>
          <a:r>
            <a:rPr lang="zh-CN" altLang="en-US" dirty="0"/>
            <a:t>三、多调度框架共存问题</a:t>
          </a:r>
        </a:p>
      </dgm:t>
    </dgm:pt>
    <dgm:pt modelId="{D68B66F8-8075-7647-8DDD-8374AC88E5C7}" type="parTrans" cxnId="{9CD51EBB-B9B7-3F4E-8CB0-709053CC913C}">
      <dgm:prSet/>
      <dgm:spPr/>
      <dgm:t>
        <a:bodyPr/>
        <a:lstStyle/>
        <a:p>
          <a:endParaRPr lang="zh-CN" altLang="en-US"/>
        </a:p>
      </dgm:t>
    </dgm:pt>
    <dgm:pt modelId="{D40AFDBA-5377-8742-9D33-091071BAAAB1}" type="sibTrans" cxnId="{9CD51EBB-B9B7-3F4E-8CB0-709053CC913C}">
      <dgm:prSet/>
      <dgm:spPr/>
      <dgm:t>
        <a:bodyPr/>
        <a:lstStyle/>
        <a:p>
          <a:endParaRPr lang="zh-CN" altLang="en-US"/>
        </a:p>
      </dgm:t>
    </dgm:pt>
    <dgm:pt modelId="{E912FB4A-D121-F143-9462-448C4514D4D8}">
      <dgm:prSet phldrT="[文本]"/>
      <dgm:spPr/>
      <dgm:t>
        <a:bodyPr/>
        <a:lstStyle/>
        <a:p>
          <a:endParaRPr lang="zh-CN" altLang="en-US" dirty="0"/>
        </a:p>
      </dgm:t>
    </dgm:pt>
    <dgm:pt modelId="{4C821189-7D2D-AB4E-BAE3-E336E3558F3B}" type="parTrans" cxnId="{DAA8C575-3FA1-D943-9EC6-07874B20834E}">
      <dgm:prSet/>
      <dgm:spPr/>
      <dgm:t>
        <a:bodyPr/>
        <a:lstStyle/>
        <a:p>
          <a:endParaRPr lang="zh-CN" altLang="en-US"/>
        </a:p>
      </dgm:t>
    </dgm:pt>
    <dgm:pt modelId="{C6EC4CEB-1618-6443-8ADF-7BC19BFFA921}" type="sibTrans" cxnId="{DAA8C575-3FA1-D943-9EC6-07874B20834E}">
      <dgm:prSet/>
      <dgm:spPr/>
      <dgm:t>
        <a:bodyPr/>
        <a:lstStyle/>
        <a:p>
          <a:endParaRPr lang="zh-CN" altLang="en-US"/>
        </a:p>
      </dgm:t>
    </dgm:pt>
    <dgm:pt modelId="{D599F284-EBB7-5F4E-897A-934806B7B963}">
      <dgm:prSet/>
      <dgm:spPr/>
      <dgm:t>
        <a:bodyPr/>
        <a:lstStyle/>
        <a:p>
          <a:r>
            <a:rPr lang="zh-CN" altLang="en-US" dirty="0"/>
            <a:t>四、</a:t>
          </a:r>
          <a:r>
            <a:rPr kumimoji="1" lang="zh-CN" altLang="en-US" dirty="0"/>
            <a:t>混部通用架构</a:t>
          </a:r>
          <a:endParaRPr lang="zh-CN" altLang="en-US" dirty="0"/>
        </a:p>
      </dgm:t>
    </dgm:pt>
    <dgm:pt modelId="{06C9BCCC-92EE-1543-9ADE-2CDA88F035D1}" type="parTrans" cxnId="{0E10AE85-8EB4-1B49-A4AB-33112F98CEBF}">
      <dgm:prSet/>
      <dgm:spPr/>
      <dgm:t>
        <a:bodyPr/>
        <a:lstStyle/>
        <a:p>
          <a:endParaRPr lang="zh-CN" altLang="en-US"/>
        </a:p>
      </dgm:t>
    </dgm:pt>
    <dgm:pt modelId="{F0EEA131-6759-254B-B279-2D60755EEE7A}" type="sibTrans" cxnId="{0E10AE85-8EB4-1B49-A4AB-33112F98CEBF}">
      <dgm:prSet/>
      <dgm:spPr/>
      <dgm:t>
        <a:bodyPr/>
        <a:lstStyle/>
        <a:p>
          <a:endParaRPr lang="zh-CN" altLang="en-US"/>
        </a:p>
      </dgm:t>
    </dgm:pt>
    <dgm:pt modelId="{B9A331D3-8C98-E243-89A1-36F4DE9EA294}">
      <dgm:prSet/>
      <dgm:spPr/>
      <dgm:t>
        <a:bodyPr/>
        <a:lstStyle/>
        <a:p>
          <a:r>
            <a:rPr lang="zh-CN" altLang="en-US" dirty="0"/>
            <a:t>二、解决方法</a:t>
          </a:r>
          <a:r>
            <a:rPr lang="en-US" altLang="zh-CN" dirty="0"/>
            <a:t>—</a:t>
          </a:r>
          <a:r>
            <a:rPr lang="zh-CN" altLang="en-US" dirty="0"/>
            <a:t>混部</a:t>
          </a:r>
          <a:r>
            <a:rPr lang="en-US" altLang="zh-CN" dirty="0"/>
            <a:t> </a:t>
          </a:r>
          <a:endParaRPr lang="zh-CN" altLang="en-US" dirty="0"/>
        </a:p>
      </dgm:t>
    </dgm:pt>
    <dgm:pt modelId="{A3D0885E-FCEB-2E47-A522-DF3683534D5B}" type="parTrans" cxnId="{EF32A33B-8BFD-0547-A405-35C938F1ED2B}">
      <dgm:prSet/>
      <dgm:spPr/>
    </dgm:pt>
    <dgm:pt modelId="{7D01DE0A-416A-3D4A-BDB0-20F13F67CA6C}" type="sibTrans" cxnId="{EF32A33B-8BFD-0547-A405-35C938F1ED2B}">
      <dgm:prSet/>
      <dgm:spPr/>
    </dgm:pt>
    <dgm:pt modelId="{E4E1C1C8-28CD-0147-8045-DC4729FB2F5C}">
      <dgm:prSet/>
      <dgm:spPr/>
      <dgm:t>
        <a:bodyPr/>
        <a:lstStyle/>
        <a:p>
          <a:endParaRPr lang="zh-CN" altLang="en-US" dirty="0"/>
        </a:p>
      </dgm:t>
    </dgm:pt>
    <dgm:pt modelId="{B9B15292-64C6-4248-9C3B-F9C8331E5D5E}" type="parTrans" cxnId="{493512DC-5997-2045-90FC-B536AED63E11}">
      <dgm:prSet/>
      <dgm:spPr/>
    </dgm:pt>
    <dgm:pt modelId="{3F8CDCDC-1D95-1546-A0C0-BB1A28435F85}" type="sibTrans" cxnId="{493512DC-5997-2045-90FC-B536AED63E11}">
      <dgm:prSet/>
      <dgm:spPr/>
    </dgm:pt>
    <dgm:pt modelId="{9AA867B5-A837-B242-8880-232CBB4C350A}" type="pres">
      <dgm:prSet presAssocID="{C08B687E-F514-6F40-8887-FE2B925C5490}" presName="linear" presStyleCnt="0">
        <dgm:presLayoutVars>
          <dgm:animLvl val="lvl"/>
          <dgm:resizeHandles val="exact"/>
        </dgm:presLayoutVars>
      </dgm:prSet>
      <dgm:spPr/>
    </dgm:pt>
    <dgm:pt modelId="{12F99EA3-7F55-D74D-9EB9-7E92EA4428D8}" type="pres">
      <dgm:prSet presAssocID="{A9A992C1-2082-244B-BA49-0AB19AFC816B}" presName="parentText" presStyleLbl="node1" presStyleIdx="0" presStyleCnt="4" custLinFactNeighborX="128">
        <dgm:presLayoutVars>
          <dgm:chMax val="0"/>
          <dgm:bulletEnabled val="1"/>
        </dgm:presLayoutVars>
      </dgm:prSet>
      <dgm:spPr/>
    </dgm:pt>
    <dgm:pt modelId="{177B812E-C37A-E949-826B-B0341AC9A32C}" type="pres">
      <dgm:prSet presAssocID="{A9A992C1-2082-244B-BA49-0AB19AFC816B}" presName="childText" presStyleLbl="revTx" presStyleIdx="0" presStyleCnt="3">
        <dgm:presLayoutVars>
          <dgm:bulletEnabled val="1"/>
        </dgm:presLayoutVars>
      </dgm:prSet>
      <dgm:spPr/>
    </dgm:pt>
    <dgm:pt modelId="{C3C37848-94DC-764C-A694-01D487E03DF6}" type="pres">
      <dgm:prSet presAssocID="{B9A331D3-8C98-E243-89A1-36F4DE9EA294}" presName="parentText" presStyleLbl="node1" presStyleIdx="1" presStyleCnt="4">
        <dgm:presLayoutVars>
          <dgm:chMax val="0"/>
          <dgm:bulletEnabled val="1"/>
        </dgm:presLayoutVars>
      </dgm:prSet>
      <dgm:spPr/>
    </dgm:pt>
    <dgm:pt modelId="{96233FA4-9FAC-8044-AA2D-F13B087B607E}" type="pres">
      <dgm:prSet presAssocID="{B9A331D3-8C98-E243-89A1-36F4DE9EA294}" presName="childText" presStyleLbl="revTx" presStyleIdx="1" presStyleCnt="3">
        <dgm:presLayoutVars>
          <dgm:bulletEnabled val="1"/>
        </dgm:presLayoutVars>
      </dgm:prSet>
      <dgm:spPr/>
    </dgm:pt>
    <dgm:pt modelId="{9B5D767C-A560-6F4D-90D1-7DBBD47CB704}" type="pres">
      <dgm:prSet presAssocID="{E0F9A734-275C-8446-BF3C-A5F316B9A686}" presName="parentText" presStyleLbl="node1" presStyleIdx="2" presStyleCnt="4">
        <dgm:presLayoutVars>
          <dgm:chMax val="0"/>
          <dgm:bulletEnabled val="1"/>
        </dgm:presLayoutVars>
      </dgm:prSet>
      <dgm:spPr/>
    </dgm:pt>
    <dgm:pt modelId="{8CFE314B-163D-3240-985C-A2631B9E0321}" type="pres">
      <dgm:prSet presAssocID="{E0F9A734-275C-8446-BF3C-A5F316B9A686}" presName="childText" presStyleLbl="revTx" presStyleIdx="2" presStyleCnt="3">
        <dgm:presLayoutVars>
          <dgm:bulletEnabled val="1"/>
        </dgm:presLayoutVars>
      </dgm:prSet>
      <dgm:spPr/>
    </dgm:pt>
    <dgm:pt modelId="{66803993-4FBF-114D-A725-94839B5B9FAB}" type="pres">
      <dgm:prSet presAssocID="{D599F284-EBB7-5F4E-897A-934806B7B963}" presName="parentText" presStyleLbl="node1" presStyleIdx="3" presStyleCnt="4">
        <dgm:presLayoutVars>
          <dgm:chMax val="0"/>
          <dgm:bulletEnabled val="1"/>
        </dgm:presLayoutVars>
      </dgm:prSet>
      <dgm:spPr/>
    </dgm:pt>
  </dgm:ptLst>
  <dgm:cxnLst>
    <dgm:cxn modelId="{98A9A61F-9519-4C41-9125-E46F633A4CDA}" type="presOf" srcId="{D599F284-EBB7-5F4E-897A-934806B7B963}" destId="{66803993-4FBF-114D-A725-94839B5B9FAB}" srcOrd="0" destOrd="0" presId="urn:microsoft.com/office/officeart/2005/8/layout/vList2"/>
    <dgm:cxn modelId="{B4083623-89AF-A943-A8E6-66095408669A}" type="presOf" srcId="{E4E1C1C8-28CD-0147-8045-DC4729FB2F5C}" destId="{96233FA4-9FAC-8044-AA2D-F13B087B607E}" srcOrd="0" destOrd="0" presId="urn:microsoft.com/office/officeart/2005/8/layout/vList2"/>
    <dgm:cxn modelId="{3500E92F-84A8-0547-B4D5-918C6E78CFDD}" type="presOf" srcId="{B9A331D3-8C98-E243-89A1-36F4DE9EA294}" destId="{C3C37848-94DC-764C-A694-01D487E03DF6}" srcOrd="0" destOrd="0" presId="urn:microsoft.com/office/officeart/2005/8/layout/vList2"/>
    <dgm:cxn modelId="{92E71030-D078-F04E-A5A6-7899F1B84F54}" type="presOf" srcId="{F017E3A3-8609-754D-B2C6-8C2DF0DCA732}" destId="{177B812E-C37A-E949-826B-B0341AC9A32C}" srcOrd="0" destOrd="0" presId="urn:microsoft.com/office/officeart/2005/8/layout/vList2"/>
    <dgm:cxn modelId="{EF32A33B-8BFD-0547-A405-35C938F1ED2B}" srcId="{C08B687E-F514-6F40-8887-FE2B925C5490}" destId="{B9A331D3-8C98-E243-89A1-36F4DE9EA294}" srcOrd="1" destOrd="0" parTransId="{A3D0885E-FCEB-2E47-A522-DF3683534D5B}" sibTransId="{7D01DE0A-416A-3D4A-BDB0-20F13F67CA6C}"/>
    <dgm:cxn modelId="{7FDAB847-D846-B94D-949A-1EF73F574461}" type="presOf" srcId="{A9A992C1-2082-244B-BA49-0AB19AFC816B}" destId="{12F99EA3-7F55-D74D-9EB9-7E92EA4428D8}" srcOrd="0" destOrd="0" presId="urn:microsoft.com/office/officeart/2005/8/layout/vList2"/>
    <dgm:cxn modelId="{DAA8C575-3FA1-D943-9EC6-07874B20834E}" srcId="{E0F9A734-275C-8446-BF3C-A5F316B9A686}" destId="{E912FB4A-D121-F143-9462-448C4514D4D8}" srcOrd="0" destOrd="0" parTransId="{4C821189-7D2D-AB4E-BAE3-E336E3558F3B}" sibTransId="{C6EC4CEB-1618-6443-8ADF-7BC19BFFA921}"/>
    <dgm:cxn modelId="{33F3A983-8917-BF41-8CEF-D671F456E191}" type="presOf" srcId="{E912FB4A-D121-F143-9462-448C4514D4D8}" destId="{8CFE314B-163D-3240-985C-A2631B9E0321}" srcOrd="0" destOrd="0" presId="urn:microsoft.com/office/officeart/2005/8/layout/vList2"/>
    <dgm:cxn modelId="{0E10AE85-8EB4-1B49-A4AB-33112F98CEBF}" srcId="{C08B687E-F514-6F40-8887-FE2B925C5490}" destId="{D599F284-EBB7-5F4E-897A-934806B7B963}" srcOrd="3" destOrd="0" parTransId="{06C9BCCC-92EE-1543-9ADE-2CDA88F035D1}" sibTransId="{F0EEA131-6759-254B-B279-2D60755EEE7A}"/>
    <dgm:cxn modelId="{569BA487-F32A-A249-BA68-60B2189EFE94}" type="presOf" srcId="{C08B687E-F514-6F40-8887-FE2B925C5490}" destId="{9AA867B5-A837-B242-8880-232CBB4C350A}" srcOrd="0" destOrd="0" presId="urn:microsoft.com/office/officeart/2005/8/layout/vList2"/>
    <dgm:cxn modelId="{73F82499-01D2-5941-BEA1-4096CFF93D55}" srcId="{C08B687E-F514-6F40-8887-FE2B925C5490}" destId="{A9A992C1-2082-244B-BA49-0AB19AFC816B}" srcOrd="0" destOrd="0" parTransId="{A626F20D-B84C-D74F-88D4-0EEC8DB4D9D3}" sibTransId="{8A045A8F-4C45-224E-ABB4-02853047B14E}"/>
    <dgm:cxn modelId="{1E317DA0-1171-5445-8A7C-F4763BA8EB3F}" type="presOf" srcId="{E0F9A734-275C-8446-BF3C-A5F316B9A686}" destId="{9B5D767C-A560-6F4D-90D1-7DBBD47CB704}" srcOrd="0" destOrd="0" presId="urn:microsoft.com/office/officeart/2005/8/layout/vList2"/>
    <dgm:cxn modelId="{9CD51EBB-B9B7-3F4E-8CB0-709053CC913C}" srcId="{C08B687E-F514-6F40-8887-FE2B925C5490}" destId="{E0F9A734-275C-8446-BF3C-A5F316B9A686}" srcOrd="2" destOrd="0" parTransId="{D68B66F8-8075-7647-8DDD-8374AC88E5C7}" sibTransId="{D40AFDBA-5377-8742-9D33-091071BAAAB1}"/>
    <dgm:cxn modelId="{ACA71EC0-4832-884B-92F9-BBD81BD1BC4D}" srcId="{A9A992C1-2082-244B-BA49-0AB19AFC816B}" destId="{F017E3A3-8609-754D-B2C6-8C2DF0DCA732}" srcOrd="0" destOrd="0" parTransId="{D96373D3-CACB-BC48-BBF3-7AF8738B15CC}" sibTransId="{FFD87DCE-5BC0-4A4E-A13A-15FF835A8324}"/>
    <dgm:cxn modelId="{493512DC-5997-2045-90FC-B536AED63E11}" srcId="{B9A331D3-8C98-E243-89A1-36F4DE9EA294}" destId="{E4E1C1C8-28CD-0147-8045-DC4729FB2F5C}" srcOrd="0" destOrd="0" parTransId="{B9B15292-64C6-4248-9C3B-F9C8331E5D5E}" sibTransId="{3F8CDCDC-1D95-1546-A0C0-BB1A28435F85}"/>
    <dgm:cxn modelId="{72022209-567A-8C48-977E-78ECD20FF209}" type="presParOf" srcId="{9AA867B5-A837-B242-8880-232CBB4C350A}" destId="{12F99EA3-7F55-D74D-9EB9-7E92EA4428D8}" srcOrd="0" destOrd="0" presId="urn:microsoft.com/office/officeart/2005/8/layout/vList2"/>
    <dgm:cxn modelId="{AC8BDEB8-765B-8849-954B-DE97F95BF1D8}" type="presParOf" srcId="{9AA867B5-A837-B242-8880-232CBB4C350A}" destId="{177B812E-C37A-E949-826B-B0341AC9A32C}" srcOrd="1" destOrd="0" presId="urn:microsoft.com/office/officeart/2005/8/layout/vList2"/>
    <dgm:cxn modelId="{A9E9F9C2-DA3F-4D40-B671-781FA41B6404}" type="presParOf" srcId="{9AA867B5-A837-B242-8880-232CBB4C350A}" destId="{C3C37848-94DC-764C-A694-01D487E03DF6}" srcOrd="2" destOrd="0" presId="urn:microsoft.com/office/officeart/2005/8/layout/vList2"/>
    <dgm:cxn modelId="{EF13E2AC-017D-2D42-9A8E-FA4590AD89CB}" type="presParOf" srcId="{9AA867B5-A837-B242-8880-232CBB4C350A}" destId="{96233FA4-9FAC-8044-AA2D-F13B087B607E}" srcOrd="3" destOrd="0" presId="urn:microsoft.com/office/officeart/2005/8/layout/vList2"/>
    <dgm:cxn modelId="{68A32F21-80FF-4E44-9EB6-5255080F8E6F}" type="presParOf" srcId="{9AA867B5-A837-B242-8880-232CBB4C350A}" destId="{9B5D767C-A560-6F4D-90D1-7DBBD47CB704}" srcOrd="4" destOrd="0" presId="urn:microsoft.com/office/officeart/2005/8/layout/vList2"/>
    <dgm:cxn modelId="{284BC792-DF83-C74C-A213-E5F789A9CA40}" type="presParOf" srcId="{9AA867B5-A837-B242-8880-232CBB4C350A}" destId="{8CFE314B-163D-3240-985C-A2631B9E0321}" srcOrd="5" destOrd="0" presId="urn:microsoft.com/office/officeart/2005/8/layout/vList2"/>
    <dgm:cxn modelId="{3A257227-789D-2F47-84DA-A63354803AC8}" type="presParOf" srcId="{9AA867B5-A837-B242-8880-232CBB4C350A}" destId="{66803993-4FBF-114D-A725-94839B5B9FAB}"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08B687E-F514-6F40-8887-FE2B925C5490}"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zh-CN" altLang="en-US"/>
        </a:p>
      </dgm:t>
    </dgm:pt>
    <dgm:pt modelId="{A9A992C1-2082-244B-BA49-0AB19AFC816B}">
      <dgm:prSet phldrT="[文本]"/>
      <dgm:spPr/>
      <dgm:t>
        <a:bodyPr/>
        <a:lstStyle/>
        <a:p>
          <a:r>
            <a:rPr lang="zh-CN" altLang="en-US" dirty="0"/>
            <a:t>一、应用画像</a:t>
          </a:r>
        </a:p>
      </dgm:t>
    </dgm:pt>
    <dgm:pt modelId="{A626F20D-B84C-D74F-88D4-0EEC8DB4D9D3}" type="parTrans" cxnId="{73F82499-01D2-5941-BEA1-4096CFF93D55}">
      <dgm:prSet/>
      <dgm:spPr/>
      <dgm:t>
        <a:bodyPr/>
        <a:lstStyle/>
        <a:p>
          <a:endParaRPr lang="zh-CN" altLang="en-US"/>
        </a:p>
      </dgm:t>
    </dgm:pt>
    <dgm:pt modelId="{8A045A8F-4C45-224E-ABB4-02853047B14E}" type="sibTrans" cxnId="{73F82499-01D2-5941-BEA1-4096CFF93D55}">
      <dgm:prSet/>
      <dgm:spPr/>
      <dgm:t>
        <a:bodyPr/>
        <a:lstStyle/>
        <a:p>
          <a:endParaRPr lang="zh-CN" altLang="en-US"/>
        </a:p>
      </dgm:t>
    </dgm:pt>
    <dgm:pt modelId="{F017E3A3-8609-754D-B2C6-8C2DF0DCA732}">
      <dgm:prSet phldrT="[文本]"/>
      <dgm:spPr/>
      <dgm:t>
        <a:bodyPr/>
        <a:lstStyle/>
        <a:p>
          <a:endParaRPr lang="zh-CN" altLang="en-US" dirty="0"/>
        </a:p>
      </dgm:t>
    </dgm:pt>
    <dgm:pt modelId="{D96373D3-CACB-BC48-BBF3-7AF8738B15CC}" type="parTrans" cxnId="{ACA71EC0-4832-884B-92F9-BBD81BD1BC4D}">
      <dgm:prSet/>
      <dgm:spPr/>
      <dgm:t>
        <a:bodyPr/>
        <a:lstStyle/>
        <a:p>
          <a:endParaRPr lang="zh-CN" altLang="en-US"/>
        </a:p>
      </dgm:t>
    </dgm:pt>
    <dgm:pt modelId="{FFD87DCE-5BC0-4A4E-A13A-15FF835A8324}" type="sibTrans" cxnId="{ACA71EC0-4832-884B-92F9-BBD81BD1BC4D}">
      <dgm:prSet/>
      <dgm:spPr/>
      <dgm:t>
        <a:bodyPr/>
        <a:lstStyle/>
        <a:p>
          <a:endParaRPr lang="zh-CN" altLang="en-US"/>
        </a:p>
      </dgm:t>
    </dgm:pt>
    <dgm:pt modelId="{E0F9A734-275C-8446-BF3C-A5F316B9A686}">
      <dgm:prSet phldrT="[文本]"/>
      <dgm:spPr/>
      <dgm:t>
        <a:bodyPr/>
        <a:lstStyle/>
        <a:p>
          <a:r>
            <a:rPr lang="zh-CN" altLang="en-US" dirty="0"/>
            <a:t>二、集群资源调度</a:t>
          </a:r>
        </a:p>
      </dgm:t>
    </dgm:pt>
    <dgm:pt modelId="{D68B66F8-8075-7647-8DDD-8374AC88E5C7}" type="parTrans" cxnId="{9CD51EBB-B9B7-3F4E-8CB0-709053CC913C}">
      <dgm:prSet/>
      <dgm:spPr/>
      <dgm:t>
        <a:bodyPr/>
        <a:lstStyle/>
        <a:p>
          <a:endParaRPr lang="zh-CN" altLang="en-US"/>
        </a:p>
      </dgm:t>
    </dgm:pt>
    <dgm:pt modelId="{D40AFDBA-5377-8742-9D33-091071BAAAB1}" type="sibTrans" cxnId="{9CD51EBB-B9B7-3F4E-8CB0-709053CC913C}">
      <dgm:prSet/>
      <dgm:spPr/>
      <dgm:t>
        <a:bodyPr/>
        <a:lstStyle/>
        <a:p>
          <a:endParaRPr lang="zh-CN" altLang="en-US"/>
        </a:p>
      </dgm:t>
    </dgm:pt>
    <dgm:pt modelId="{E912FB4A-D121-F143-9462-448C4514D4D8}">
      <dgm:prSet phldrT="[文本]"/>
      <dgm:spPr/>
      <dgm:t>
        <a:bodyPr/>
        <a:lstStyle/>
        <a:p>
          <a:endParaRPr lang="zh-CN" altLang="en-US" dirty="0"/>
        </a:p>
      </dgm:t>
    </dgm:pt>
    <dgm:pt modelId="{4C821189-7D2D-AB4E-BAE3-E336E3558F3B}" type="parTrans" cxnId="{DAA8C575-3FA1-D943-9EC6-07874B20834E}">
      <dgm:prSet/>
      <dgm:spPr/>
      <dgm:t>
        <a:bodyPr/>
        <a:lstStyle/>
        <a:p>
          <a:endParaRPr lang="zh-CN" altLang="en-US"/>
        </a:p>
      </dgm:t>
    </dgm:pt>
    <dgm:pt modelId="{C6EC4CEB-1618-6443-8ADF-7BC19BFFA921}" type="sibTrans" cxnId="{DAA8C575-3FA1-D943-9EC6-07874B20834E}">
      <dgm:prSet/>
      <dgm:spPr/>
      <dgm:t>
        <a:bodyPr/>
        <a:lstStyle/>
        <a:p>
          <a:endParaRPr lang="zh-CN" altLang="en-US"/>
        </a:p>
      </dgm:t>
    </dgm:pt>
    <dgm:pt modelId="{E26632EF-78E6-9642-B6EF-DCE2907A9BBE}">
      <dgm:prSet/>
      <dgm:spPr/>
      <dgm:t>
        <a:bodyPr/>
        <a:lstStyle/>
        <a:p>
          <a:r>
            <a:rPr lang="zh-CN" altLang="en-US" dirty="0"/>
            <a:t>三、节点</a:t>
          </a:r>
          <a:r>
            <a:rPr lang="en-US" altLang="zh-CN" dirty="0"/>
            <a:t>Agent</a:t>
          </a:r>
          <a:endParaRPr lang="zh-CN" altLang="en-US" dirty="0"/>
        </a:p>
      </dgm:t>
    </dgm:pt>
    <dgm:pt modelId="{B31DDF5F-6BF0-6B40-875A-2E44BD2FC183}" type="parTrans" cxnId="{C6BFA82D-6BB3-714B-8983-F14C4E092950}">
      <dgm:prSet/>
      <dgm:spPr/>
      <dgm:t>
        <a:bodyPr/>
        <a:lstStyle/>
        <a:p>
          <a:endParaRPr lang="zh-CN" altLang="en-US"/>
        </a:p>
      </dgm:t>
    </dgm:pt>
    <dgm:pt modelId="{8FE5BC76-CC6C-6D4F-95DB-2E1C983AE3F3}" type="sibTrans" cxnId="{C6BFA82D-6BB3-714B-8983-F14C4E092950}">
      <dgm:prSet/>
      <dgm:spPr/>
      <dgm:t>
        <a:bodyPr/>
        <a:lstStyle/>
        <a:p>
          <a:endParaRPr lang="zh-CN" altLang="en-US"/>
        </a:p>
      </dgm:t>
    </dgm:pt>
    <dgm:pt modelId="{8F859496-C506-DA4F-8723-C2C98FA170E5}">
      <dgm:prSet/>
      <dgm:spPr/>
      <dgm:t>
        <a:bodyPr/>
        <a:lstStyle/>
        <a:p>
          <a:endParaRPr lang="zh-CN" altLang="en-US" dirty="0"/>
        </a:p>
      </dgm:t>
    </dgm:pt>
    <dgm:pt modelId="{039A350D-2F6B-A844-BB07-F0A7CCCB0F84}" type="parTrans" cxnId="{082AB4E6-0C6B-0246-BFE4-696B1CB157E1}">
      <dgm:prSet/>
      <dgm:spPr/>
      <dgm:t>
        <a:bodyPr/>
        <a:lstStyle/>
        <a:p>
          <a:endParaRPr lang="zh-CN" altLang="en-US"/>
        </a:p>
      </dgm:t>
    </dgm:pt>
    <dgm:pt modelId="{72908890-FB0B-A04B-B9B8-D5139F23F228}" type="sibTrans" cxnId="{082AB4E6-0C6B-0246-BFE4-696B1CB157E1}">
      <dgm:prSet/>
      <dgm:spPr/>
      <dgm:t>
        <a:bodyPr/>
        <a:lstStyle/>
        <a:p>
          <a:endParaRPr lang="zh-CN" altLang="en-US"/>
        </a:p>
      </dgm:t>
    </dgm:pt>
    <dgm:pt modelId="{9AA867B5-A837-B242-8880-232CBB4C350A}" type="pres">
      <dgm:prSet presAssocID="{C08B687E-F514-6F40-8887-FE2B925C5490}" presName="linear" presStyleCnt="0">
        <dgm:presLayoutVars>
          <dgm:animLvl val="lvl"/>
          <dgm:resizeHandles val="exact"/>
        </dgm:presLayoutVars>
      </dgm:prSet>
      <dgm:spPr/>
    </dgm:pt>
    <dgm:pt modelId="{12F99EA3-7F55-D74D-9EB9-7E92EA4428D8}" type="pres">
      <dgm:prSet presAssocID="{A9A992C1-2082-244B-BA49-0AB19AFC816B}" presName="parentText" presStyleLbl="node1" presStyleIdx="0" presStyleCnt="3" custLinFactNeighborX="128">
        <dgm:presLayoutVars>
          <dgm:chMax val="0"/>
          <dgm:bulletEnabled val="1"/>
        </dgm:presLayoutVars>
      </dgm:prSet>
      <dgm:spPr/>
    </dgm:pt>
    <dgm:pt modelId="{177B812E-C37A-E949-826B-B0341AC9A32C}" type="pres">
      <dgm:prSet presAssocID="{A9A992C1-2082-244B-BA49-0AB19AFC816B}" presName="childText" presStyleLbl="revTx" presStyleIdx="0" presStyleCnt="3">
        <dgm:presLayoutVars>
          <dgm:bulletEnabled val="1"/>
        </dgm:presLayoutVars>
      </dgm:prSet>
      <dgm:spPr/>
    </dgm:pt>
    <dgm:pt modelId="{9B5D767C-A560-6F4D-90D1-7DBBD47CB704}" type="pres">
      <dgm:prSet presAssocID="{E0F9A734-275C-8446-BF3C-A5F316B9A686}" presName="parentText" presStyleLbl="node1" presStyleIdx="1" presStyleCnt="3">
        <dgm:presLayoutVars>
          <dgm:chMax val="0"/>
          <dgm:bulletEnabled val="1"/>
        </dgm:presLayoutVars>
      </dgm:prSet>
      <dgm:spPr/>
    </dgm:pt>
    <dgm:pt modelId="{8CFE314B-163D-3240-985C-A2631B9E0321}" type="pres">
      <dgm:prSet presAssocID="{E0F9A734-275C-8446-BF3C-A5F316B9A686}" presName="childText" presStyleLbl="revTx" presStyleIdx="1" presStyleCnt="3">
        <dgm:presLayoutVars>
          <dgm:bulletEnabled val="1"/>
        </dgm:presLayoutVars>
      </dgm:prSet>
      <dgm:spPr/>
    </dgm:pt>
    <dgm:pt modelId="{ADBC89C0-AF9D-3F4E-A349-2A4F37FEECDE}" type="pres">
      <dgm:prSet presAssocID="{E26632EF-78E6-9642-B6EF-DCE2907A9BBE}" presName="parentText" presStyleLbl="node1" presStyleIdx="2" presStyleCnt="3" custLinFactNeighborX="198">
        <dgm:presLayoutVars>
          <dgm:chMax val="0"/>
          <dgm:bulletEnabled val="1"/>
        </dgm:presLayoutVars>
      </dgm:prSet>
      <dgm:spPr/>
    </dgm:pt>
    <dgm:pt modelId="{F6B51569-D3BB-AD41-867E-434B352CE832}" type="pres">
      <dgm:prSet presAssocID="{E26632EF-78E6-9642-B6EF-DCE2907A9BBE}" presName="childText" presStyleLbl="revTx" presStyleIdx="2" presStyleCnt="3">
        <dgm:presLayoutVars>
          <dgm:bulletEnabled val="1"/>
        </dgm:presLayoutVars>
      </dgm:prSet>
      <dgm:spPr/>
    </dgm:pt>
  </dgm:ptLst>
  <dgm:cxnLst>
    <dgm:cxn modelId="{C6BFA82D-6BB3-714B-8983-F14C4E092950}" srcId="{C08B687E-F514-6F40-8887-FE2B925C5490}" destId="{E26632EF-78E6-9642-B6EF-DCE2907A9BBE}" srcOrd="2" destOrd="0" parTransId="{B31DDF5F-6BF0-6B40-875A-2E44BD2FC183}" sibTransId="{8FE5BC76-CC6C-6D4F-95DB-2E1C983AE3F3}"/>
    <dgm:cxn modelId="{92E71030-D078-F04E-A5A6-7899F1B84F54}" type="presOf" srcId="{F017E3A3-8609-754D-B2C6-8C2DF0DCA732}" destId="{177B812E-C37A-E949-826B-B0341AC9A32C}" srcOrd="0" destOrd="0" presId="urn:microsoft.com/office/officeart/2005/8/layout/vList2"/>
    <dgm:cxn modelId="{7FDAB847-D846-B94D-949A-1EF73F574461}" type="presOf" srcId="{A9A992C1-2082-244B-BA49-0AB19AFC816B}" destId="{12F99EA3-7F55-D74D-9EB9-7E92EA4428D8}" srcOrd="0" destOrd="0" presId="urn:microsoft.com/office/officeart/2005/8/layout/vList2"/>
    <dgm:cxn modelId="{DAA8C575-3FA1-D943-9EC6-07874B20834E}" srcId="{E0F9A734-275C-8446-BF3C-A5F316B9A686}" destId="{E912FB4A-D121-F143-9462-448C4514D4D8}" srcOrd="0" destOrd="0" parTransId="{4C821189-7D2D-AB4E-BAE3-E336E3558F3B}" sibTransId="{C6EC4CEB-1618-6443-8ADF-7BC19BFFA921}"/>
    <dgm:cxn modelId="{33F3A983-8917-BF41-8CEF-D671F456E191}" type="presOf" srcId="{E912FB4A-D121-F143-9462-448C4514D4D8}" destId="{8CFE314B-163D-3240-985C-A2631B9E0321}" srcOrd="0" destOrd="0" presId="urn:microsoft.com/office/officeart/2005/8/layout/vList2"/>
    <dgm:cxn modelId="{23C9A184-56F1-CB4D-A280-A5C60EDC2739}" type="presOf" srcId="{E26632EF-78E6-9642-B6EF-DCE2907A9BBE}" destId="{ADBC89C0-AF9D-3F4E-A349-2A4F37FEECDE}" srcOrd="0" destOrd="0" presId="urn:microsoft.com/office/officeart/2005/8/layout/vList2"/>
    <dgm:cxn modelId="{569BA487-F32A-A249-BA68-60B2189EFE94}" type="presOf" srcId="{C08B687E-F514-6F40-8887-FE2B925C5490}" destId="{9AA867B5-A837-B242-8880-232CBB4C350A}" srcOrd="0" destOrd="0" presId="urn:microsoft.com/office/officeart/2005/8/layout/vList2"/>
    <dgm:cxn modelId="{73F82499-01D2-5941-BEA1-4096CFF93D55}" srcId="{C08B687E-F514-6F40-8887-FE2B925C5490}" destId="{A9A992C1-2082-244B-BA49-0AB19AFC816B}" srcOrd="0" destOrd="0" parTransId="{A626F20D-B84C-D74F-88D4-0EEC8DB4D9D3}" sibTransId="{8A045A8F-4C45-224E-ABB4-02853047B14E}"/>
    <dgm:cxn modelId="{D18E9E99-CC42-9A46-BAD9-E66E8F9FB58B}" type="presOf" srcId="{8F859496-C506-DA4F-8723-C2C98FA170E5}" destId="{F6B51569-D3BB-AD41-867E-434B352CE832}" srcOrd="0" destOrd="0" presId="urn:microsoft.com/office/officeart/2005/8/layout/vList2"/>
    <dgm:cxn modelId="{1E317DA0-1171-5445-8A7C-F4763BA8EB3F}" type="presOf" srcId="{E0F9A734-275C-8446-BF3C-A5F316B9A686}" destId="{9B5D767C-A560-6F4D-90D1-7DBBD47CB704}" srcOrd="0" destOrd="0" presId="urn:microsoft.com/office/officeart/2005/8/layout/vList2"/>
    <dgm:cxn modelId="{9CD51EBB-B9B7-3F4E-8CB0-709053CC913C}" srcId="{C08B687E-F514-6F40-8887-FE2B925C5490}" destId="{E0F9A734-275C-8446-BF3C-A5F316B9A686}" srcOrd="1" destOrd="0" parTransId="{D68B66F8-8075-7647-8DDD-8374AC88E5C7}" sibTransId="{D40AFDBA-5377-8742-9D33-091071BAAAB1}"/>
    <dgm:cxn modelId="{ACA71EC0-4832-884B-92F9-BBD81BD1BC4D}" srcId="{A9A992C1-2082-244B-BA49-0AB19AFC816B}" destId="{F017E3A3-8609-754D-B2C6-8C2DF0DCA732}" srcOrd="0" destOrd="0" parTransId="{D96373D3-CACB-BC48-BBF3-7AF8738B15CC}" sibTransId="{FFD87DCE-5BC0-4A4E-A13A-15FF835A8324}"/>
    <dgm:cxn modelId="{082AB4E6-0C6B-0246-BFE4-696B1CB157E1}" srcId="{E26632EF-78E6-9642-B6EF-DCE2907A9BBE}" destId="{8F859496-C506-DA4F-8723-C2C98FA170E5}" srcOrd="0" destOrd="0" parTransId="{039A350D-2F6B-A844-BB07-F0A7CCCB0F84}" sibTransId="{72908890-FB0B-A04B-B9B8-D5139F23F228}"/>
    <dgm:cxn modelId="{72022209-567A-8C48-977E-78ECD20FF209}" type="presParOf" srcId="{9AA867B5-A837-B242-8880-232CBB4C350A}" destId="{12F99EA3-7F55-D74D-9EB9-7E92EA4428D8}" srcOrd="0" destOrd="0" presId="urn:microsoft.com/office/officeart/2005/8/layout/vList2"/>
    <dgm:cxn modelId="{AC8BDEB8-765B-8849-954B-DE97F95BF1D8}" type="presParOf" srcId="{9AA867B5-A837-B242-8880-232CBB4C350A}" destId="{177B812E-C37A-E949-826B-B0341AC9A32C}" srcOrd="1" destOrd="0" presId="urn:microsoft.com/office/officeart/2005/8/layout/vList2"/>
    <dgm:cxn modelId="{68A32F21-80FF-4E44-9EB6-5255080F8E6F}" type="presParOf" srcId="{9AA867B5-A837-B242-8880-232CBB4C350A}" destId="{9B5D767C-A560-6F4D-90D1-7DBBD47CB704}" srcOrd="2" destOrd="0" presId="urn:microsoft.com/office/officeart/2005/8/layout/vList2"/>
    <dgm:cxn modelId="{284BC792-DF83-C74C-A213-E5F789A9CA40}" type="presParOf" srcId="{9AA867B5-A837-B242-8880-232CBB4C350A}" destId="{8CFE314B-163D-3240-985C-A2631B9E0321}" srcOrd="3" destOrd="0" presId="urn:microsoft.com/office/officeart/2005/8/layout/vList2"/>
    <dgm:cxn modelId="{23CBC446-2FB4-104F-A10C-7DEC46F1FAFA}" type="presParOf" srcId="{9AA867B5-A837-B242-8880-232CBB4C350A}" destId="{ADBC89C0-AF9D-3F4E-A349-2A4F37FEECDE}" srcOrd="4" destOrd="0" presId="urn:microsoft.com/office/officeart/2005/8/layout/vList2"/>
    <dgm:cxn modelId="{0C5A7FBC-F6D6-4A4C-BEF1-7B101D9531CC}" type="presParOf" srcId="{9AA867B5-A837-B242-8880-232CBB4C350A}" destId="{F6B51569-D3BB-AD41-867E-434B352CE832}"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08B687E-F514-6F40-8887-FE2B925C5490}"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zh-CN" altLang="en-US"/>
        </a:p>
      </dgm:t>
    </dgm:pt>
    <dgm:pt modelId="{A9A992C1-2082-244B-BA49-0AB19AFC816B}">
      <dgm:prSet phldrT="[文本]"/>
      <dgm:spPr/>
      <dgm:t>
        <a:bodyPr/>
        <a:lstStyle/>
        <a:p>
          <a:r>
            <a:rPr lang="zh-CN" altLang="en-US" dirty="0"/>
            <a:t>一、应用类型</a:t>
          </a:r>
        </a:p>
      </dgm:t>
    </dgm:pt>
    <dgm:pt modelId="{A626F20D-B84C-D74F-88D4-0EEC8DB4D9D3}" type="parTrans" cxnId="{73F82499-01D2-5941-BEA1-4096CFF93D55}">
      <dgm:prSet/>
      <dgm:spPr/>
      <dgm:t>
        <a:bodyPr/>
        <a:lstStyle/>
        <a:p>
          <a:endParaRPr lang="zh-CN" altLang="en-US"/>
        </a:p>
      </dgm:t>
    </dgm:pt>
    <dgm:pt modelId="{8A045A8F-4C45-224E-ABB4-02853047B14E}" type="sibTrans" cxnId="{73F82499-01D2-5941-BEA1-4096CFF93D55}">
      <dgm:prSet/>
      <dgm:spPr/>
      <dgm:t>
        <a:bodyPr/>
        <a:lstStyle/>
        <a:p>
          <a:endParaRPr lang="zh-CN" altLang="en-US"/>
        </a:p>
      </dgm:t>
    </dgm:pt>
    <dgm:pt modelId="{F017E3A3-8609-754D-B2C6-8C2DF0DCA732}">
      <dgm:prSet phldrT="[文本]"/>
      <dgm:spPr/>
      <dgm:t>
        <a:bodyPr/>
        <a:lstStyle/>
        <a:p>
          <a:endParaRPr lang="zh-CN" altLang="en-US" dirty="0"/>
        </a:p>
      </dgm:t>
    </dgm:pt>
    <dgm:pt modelId="{D96373D3-CACB-BC48-BBF3-7AF8738B15CC}" type="parTrans" cxnId="{ACA71EC0-4832-884B-92F9-BBD81BD1BC4D}">
      <dgm:prSet/>
      <dgm:spPr/>
      <dgm:t>
        <a:bodyPr/>
        <a:lstStyle/>
        <a:p>
          <a:endParaRPr lang="zh-CN" altLang="en-US"/>
        </a:p>
      </dgm:t>
    </dgm:pt>
    <dgm:pt modelId="{FFD87DCE-5BC0-4A4E-A13A-15FF835A8324}" type="sibTrans" cxnId="{ACA71EC0-4832-884B-92F9-BBD81BD1BC4D}">
      <dgm:prSet/>
      <dgm:spPr/>
      <dgm:t>
        <a:bodyPr/>
        <a:lstStyle/>
        <a:p>
          <a:endParaRPr lang="zh-CN" altLang="en-US"/>
        </a:p>
      </dgm:t>
    </dgm:pt>
    <dgm:pt modelId="{E0F9A734-275C-8446-BF3C-A5F316B9A686}">
      <dgm:prSet phldrT="[文本]"/>
      <dgm:spPr/>
      <dgm:t>
        <a:bodyPr/>
        <a:lstStyle/>
        <a:p>
          <a:r>
            <a:rPr lang="zh-CN" altLang="en-US" dirty="0"/>
            <a:t>三、资源预测</a:t>
          </a:r>
          <a:r>
            <a:rPr lang="en-US" altLang="zh-CN" dirty="0"/>
            <a:t> *</a:t>
          </a:r>
          <a:endParaRPr lang="zh-CN" altLang="en-US" dirty="0"/>
        </a:p>
      </dgm:t>
    </dgm:pt>
    <dgm:pt modelId="{D68B66F8-8075-7647-8DDD-8374AC88E5C7}" type="parTrans" cxnId="{9CD51EBB-B9B7-3F4E-8CB0-709053CC913C}">
      <dgm:prSet/>
      <dgm:spPr/>
      <dgm:t>
        <a:bodyPr/>
        <a:lstStyle/>
        <a:p>
          <a:endParaRPr lang="zh-CN" altLang="en-US"/>
        </a:p>
      </dgm:t>
    </dgm:pt>
    <dgm:pt modelId="{D40AFDBA-5377-8742-9D33-091071BAAAB1}" type="sibTrans" cxnId="{9CD51EBB-B9B7-3F4E-8CB0-709053CC913C}">
      <dgm:prSet/>
      <dgm:spPr/>
      <dgm:t>
        <a:bodyPr/>
        <a:lstStyle/>
        <a:p>
          <a:endParaRPr lang="zh-CN" altLang="en-US"/>
        </a:p>
      </dgm:t>
    </dgm:pt>
    <dgm:pt modelId="{E912FB4A-D121-F143-9462-448C4514D4D8}">
      <dgm:prSet phldrT="[文本]"/>
      <dgm:spPr/>
      <dgm:t>
        <a:bodyPr/>
        <a:lstStyle/>
        <a:p>
          <a:endParaRPr lang="zh-CN" altLang="en-US" dirty="0"/>
        </a:p>
      </dgm:t>
    </dgm:pt>
    <dgm:pt modelId="{4C821189-7D2D-AB4E-BAE3-E336E3558F3B}" type="parTrans" cxnId="{DAA8C575-3FA1-D943-9EC6-07874B20834E}">
      <dgm:prSet/>
      <dgm:spPr/>
      <dgm:t>
        <a:bodyPr/>
        <a:lstStyle/>
        <a:p>
          <a:endParaRPr lang="zh-CN" altLang="en-US"/>
        </a:p>
      </dgm:t>
    </dgm:pt>
    <dgm:pt modelId="{C6EC4CEB-1618-6443-8ADF-7BC19BFFA921}" type="sibTrans" cxnId="{DAA8C575-3FA1-D943-9EC6-07874B20834E}">
      <dgm:prSet/>
      <dgm:spPr/>
      <dgm:t>
        <a:bodyPr/>
        <a:lstStyle/>
        <a:p>
          <a:endParaRPr lang="zh-CN" altLang="en-US"/>
        </a:p>
      </dgm:t>
    </dgm:pt>
    <dgm:pt modelId="{E26632EF-78E6-9642-B6EF-DCE2907A9BBE}">
      <dgm:prSet/>
      <dgm:spPr/>
      <dgm:t>
        <a:bodyPr/>
        <a:lstStyle/>
        <a:p>
          <a:r>
            <a:rPr lang="zh-CN" altLang="en-US" dirty="0"/>
            <a:t>四、资源配额</a:t>
          </a:r>
        </a:p>
      </dgm:t>
    </dgm:pt>
    <dgm:pt modelId="{B31DDF5F-6BF0-6B40-875A-2E44BD2FC183}" type="parTrans" cxnId="{C6BFA82D-6BB3-714B-8983-F14C4E092950}">
      <dgm:prSet/>
      <dgm:spPr/>
      <dgm:t>
        <a:bodyPr/>
        <a:lstStyle/>
        <a:p>
          <a:endParaRPr lang="zh-CN" altLang="en-US"/>
        </a:p>
      </dgm:t>
    </dgm:pt>
    <dgm:pt modelId="{8FE5BC76-CC6C-6D4F-95DB-2E1C983AE3F3}" type="sibTrans" cxnId="{C6BFA82D-6BB3-714B-8983-F14C4E092950}">
      <dgm:prSet/>
      <dgm:spPr/>
      <dgm:t>
        <a:bodyPr/>
        <a:lstStyle/>
        <a:p>
          <a:endParaRPr lang="zh-CN" altLang="en-US"/>
        </a:p>
      </dgm:t>
    </dgm:pt>
    <dgm:pt modelId="{8F859496-C506-DA4F-8723-C2C98FA170E5}">
      <dgm:prSet/>
      <dgm:spPr/>
      <dgm:t>
        <a:bodyPr/>
        <a:lstStyle/>
        <a:p>
          <a:endParaRPr lang="zh-CN" altLang="en-US" dirty="0"/>
        </a:p>
      </dgm:t>
    </dgm:pt>
    <dgm:pt modelId="{039A350D-2F6B-A844-BB07-F0A7CCCB0F84}" type="parTrans" cxnId="{082AB4E6-0C6B-0246-BFE4-696B1CB157E1}">
      <dgm:prSet/>
      <dgm:spPr/>
      <dgm:t>
        <a:bodyPr/>
        <a:lstStyle/>
        <a:p>
          <a:endParaRPr lang="zh-CN" altLang="en-US"/>
        </a:p>
      </dgm:t>
    </dgm:pt>
    <dgm:pt modelId="{72908890-FB0B-A04B-B9B8-D5139F23F228}" type="sibTrans" cxnId="{082AB4E6-0C6B-0246-BFE4-696B1CB157E1}">
      <dgm:prSet/>
      <dgm:spPr/>
      <dgm:t>
        <a:bodyPr/>
        <a:lstStyle/>
        <a:p>
          <a:endParaRPr lang="zh-CN" altLang="en-US"/>
        </a:p>
      </dgm:t>
    </dgm:pt>
    <dgm:pt modelId="{AAA245C8-4C39-3048-8904-EA4F447D129A}">
      <dgm:prSet/>
      <dgm:spPr/>
      <dgm:t>
        <a:bodyPr/>
        <a:lstStyle/>
        <a:p>
          <a:r>
            <a:rPr lang="zh-CN" altLang="en-US" dirty="0"/>
            <a:t>五、应用分类 *</a:t>
          </a:r>
        </a:p>
      </dgm:t>
    </dgm:pt>
    <dgm:pt modelId="{1537E9E7-934C-A145-B8E7-D8588256E093}" type="parTrans" cxnId="{66B8F6FC-30F8-514D-ABCD-004BF9A8B2D7}">
      <dgm:prSet/>
      <dgm:spPr/>
      <dgm:t>
        <a:bodyPr/>
        <a:lstStyle/>
        <a:p>
          <a:endParaRPr lang="zh-CN" altLang="en-US"/>
        </a:p>
      </dgm:t>
    </dgm:pt>
    <dgm:pt modelId="{515E655E-64F9-0F4D-BACF-DA19F0435FFF}" type="sibTrans" cxnId="{66B8F6FC-30F8-514D-ABCD-004BF9A8B2D7}">
      <dgm:prSet/>
      <dgm:spPr/>
      <dgm:t>
        <a:bodyPr/>
        <a:lstStyle/>
        <a:p>
          <a:endParaRPr lang="zh-CN" altLang="en-US"/>
        </a:p>
      </dgm:t>
    </dgm:pt>
    <dgm:pt modelId="{1196DA24-1385-5743-821E-DC94058C9FED}">
      <dgm:prSet/>
      <dgm:spPr/>
      <dgm:t>
        <a:bodyPr/>
        <a:lstStyle/>
        <a:p>
          <a:r>
            <a:rPr lang="zh-CN" altLang="en-US" dirty="0"/>
            <a:t>二、应用画像概要</a:t>
          </a:r>
        </a:p>
      </dgm:t>
    </dgm:pt>
    <dgm:pt modelId="{77868D00-73ED-C148-BD19-8B766DDCD044}" type="parTrans" cxnId="{51B4687F-0FB8-AC49-905F-B7BA0E60C94C}">
      <dgm:prSet/>
      <dgm:spPr/>
      <dgm:t>
        <a:bodyPr/>
        <a:lstStyle/>
        <a:p>
          <a:endParaRPr lang="zh-CN" altLang="en-US"/>
        </a:p>
      </dgm:t>
    </dgm:pt>
    <dgm:pt modelId="{23EFE937-E162-D44E-9816-B15D88142F3A}" type="sibTrans" cxnId="{51B4687F-0FB8-AC49-905F-B7BA0E60C94C}">
      <dgm:prSet/>
      <dgm:spPr/>
      <dgm:t>
        <a:bodyPr/>
        <a:lstStyle/>
        <a:p>
          <a:endParaRPr lang="zh-CN" altLang="en-US"/>
        </a:p>
      </dgm:t>
    </dgm:pt>
    <dgm:pt modelId="{BBBB598B-3706-544D-8E3F-033152ABCF39}">
      <dgm:prSet/>
      <dgm:spPr/>
      <dgm:t>
        <a:bodyPr/>
        <a:lstStyle/>
        <a:p>
          <a:endParaRPr lang="zh-CN" altLang="en-US" dirty="0"/>
        </a:p>
      </dgm:t>
    </dgm:pt>
    <dgm:pt modelId="{DFD2C67B-A1A6-9441-ABD9-2FF8DC520224}" type="parTrans" cxnId="{10C1B088-B147-7449-B99A-3BBA7ECE1874}">
      <dgm:prSet/>
      <dgm:spPr/>
      <dgm:t>
        <a:bodyPr/>
        <a:lstStyle/>
        <a:p>
          <a:endParaRPr lang="zh-CN" altLang="en-US"/>
        </a:p>
      </dgm:t>
    </dgm:pt>
    <dgm:pt modelId="{F1B17201-BC9A-204E-8AAB-FBF824EC9C48}" type="sibTrans" cxnId="{10C1B088-B147-7449-B99A-3BBA7ECE1874}">
      <dgm:prSet/>
      <dgm:spPr/>
      <dgm:t>
        <a:bodyPr/>
        <a:lstStyle/>
        <a:p>
          <a:endParaRPr lang="zh-CN" altLang="en-US"/>
        </a:p>
      </dgm:t>
    </dgm:pt>
    <dgm:pt modelId="{9AA867B5-A837-B242-8880-232CBB4C350A}" type="pres">
      <dgm:prSet presAssocID="{C08B687E-F514-6F40-8887-FE2B925C5490}" presName="linear" presStyleCnt="0">
        <dgm:presLayoutVars>
          <dgm:animLvl val="lvl"/>
          <dgm:resizeHandles val="exact"/>
        </dgm:presLayoutVars>
      </dgm:prSet>
      <dgm:spPr/>
    </dgm:pt>
    <dgm:pt modelId="{12F99EA3-7F55-D74D-9EB9-7E92EA4428D8}" type="pres">
      <dgm:prSet presAssocID="{A9A992C1-2082-244B-BA49-0AB19AFC816B}" presName="parentText" presStyleLbl="node1" presStyleIdx="0" presStyleCnt="5" custLinFactNeighborX="128">
        <dgm:presLayoutVars>
          <dgm:chMax val="0"/>
          <dgm:bulletEnabled val="1"/>
        </dgm:presLayoutVars>
      </dgm:prSet>
      <dgm:spPr/>
    </dgm:pt>
    <dgm:pt modelId="{177B812E-C37A-E949-826B-B0341AC9A32C}" type="pres">
      <dgm:prSet presAssocID="{A9A992C1-2082-244B-BA49-0AB19AFC816B}" presName="childText" presStyleLbl="revTx" presStyleIdx="0" presStyleCnt="4">
        <dgm:presLayoutVars>
          <dgm:bulletEnabled val="1"/>
        </dgm:presLayoutVars>
      </dgm:prSet>
      <dgm:spPr/>
    </dgm:pt>
    <dgm:pt modelId="{81B074FA-EA52-5A41-A1E7-854C2B906E60}" type="pres">
      <dgm:prSet presAssocID="{1196DA24-1385-5743-821E-DC94058C9FED}" presName="parentText" presStyleLbl="node1" presStyleIdx="1" presStyleCnt="5">
        <dgm:presLayoutVars>
          <dgm:chMax val="0"/>
          <dgm:bulletEnabled val="1"/>
        </dgm:presLayoutVars>
      </dgm:prSet>
      <dgm:spPr/>
    </dgm:pt>
    <dgm:pt modelId="{4E8DD2B7-BF83-C44E-BDE9-4D42676C0559}" type="pres">
      <dgm:prSet presAssocID="{1196DA24-1385-5743-821E-DC94058C9FED}" presName="childText" presStyleLbl="revTx" presStyleIdx="1" presStyleCnt="4">
        <dgm:presLayoutVars>
          <dgm:bulletEnabled val="1"/>
        </dgm:presLayoutVars>
      </dgm:prSet>
      <dgm:spPr/>
    </dgm:pt>
    <dgm:pt modelId="{9B5D767C-A560-6F4D-90D1-7DBBD47CB704}" type="pres">
      <dgm:prSet presAssocID="{E0F9A734-275C-8446-BF3C-A5F316B9A686}" presName="parentText" presStyleLbl="node1" presStyleIdx="2" presStyleCnt="5">
        <dgm:presLayoutVars>
          <dgm:chMax val="0"/>
          <dgm:bulletEnabled val="1"/>
        </dgm:presLayoutVars>
      </dgm:prSet>
      <dgm:spPr/>
    </dgm:pt>
    <dgm:pt modelId="{8CFE314B-163D-3240-985C-A2631B9E0321}" type="pres">
      <dgm:prSet presAssocID="{E0F9A734-275C-8446-BF3C-A5F316B9A686}" presName="childText" presStyleLbl="revTx" presStyleIdx="2" presStyleCnt="4">
        <dgm:presLayoutVars>
          <dgm:bulletEnabled val="1"/>
        </dgm:presLayoutVars>
      </dgm:prSet>
      <dgm:spPr/>
    </dgm:pt>
    <dgm:pt modelId="{ADBC89C0-AF9D-3F4E-A349-2A4F37FEECDE}" type="pres">
      <dgm:prSet presAssocID="{E26632EF-78E6-9642-B6EF-DCE2907A9BBE}" presName="parentText" presStyleLbl="node1" presStyleIdx="3" presStyleCnt="5" custLinFactNeighborX="198">
        <dgm:presLayoutVars>
          <dgm:chMax val="0"/>
          <dgm:bulletEnabled val="1"/>
        </dgm:presLayoutVars>
      </dgm:prSet>
      <dgm:spPr/>
    </dgm:pt>
    <dgm:pt modelId="{F6B51569-D3BB-AD41-867E-434B352CE832}" type="pres">
      <dgm:prSet presAssocID="{E26632EF-78E6-9642-B6EF-DCE2907A9BBE}" presName="childText" presStyleLbl="revTx" presStyleIdx="3" presStyleCnt="4">
        <dgm:presLayoutVars>
          <dgm:bulletEnabled val="1"/>
        </dgm:presLayoutVars>
      </dgm:prSet>
      <dgm:spPr/>
    </dgm:pt>
    <dgm:pt modelId="{4A9F7C2D-8C31-2F4B-AFF1-6FDB8C0A1ED6}" type="pres">
      <dgm:prSet presAssocID="{AAA245C8-4C39-3048-8904-EA4F447D129A}" presName="parentText" presStyleLbl="node1" presStyleIdx="4" presStyleCnt="5">
        <dgm:presLayoutVars>
          <dgm:chMax val="0"/>
          <dgm:bulletEnabled val="1"/>
        </dgm:presLayoutVars>
      </dgm:prSet>
      <dgm:spPr/>
    </dgm:pt>
  </dgm:ptLst>
  <dgm:cxnLst>
    <dgm:cxn modelId="{A445CA10-BDED-624F-8E51-D1F6D0DAD081}" type="presOf" srcId="{BBBB598B-3706-544D-8E3F-033152ABCF39}" destId="{4E8DD2B7-BF83-C44E-BDE9-4D42676C0559}" srcOrd="0" destOrd="0" presId="urn:microsoft.com/office/officeart/2005/8/layout/vList2"/>
    <dgm:cxn modelId="{C6BFA82D-6BB3-714B-8983-F14C4E092950}" srcId="{C08B687E-F514-6F40-8887-FE2B925C5490}" destId="{E26632EF-78E6-9642-B6EF-DCE2907A9BBE}" srcOrd="3" destOrd="0" parTransId="{B31DDF5F-6BF0-6B40-875A-2E44BD2FC183}" sibTransId="{8FE5BC76-CC6C-6D4F-95DB-2E1C983AE3F3}"/>
    <dgm:cxn modelId="{92E71030-D078-F04E-A5A6-7899F1B84F54}" type="presOf" srcId="{F017E3A3-8609-754D-B2C6-8C2DF0DCA732}" destId="{177B812E-C37A-E949-826B-B0341AC9A32C}" srcOrd="0" destOrd="0" presId="urn:microsoft.com/office/officeart/2005/8/layout/vList2"/>
    <dgm:cxn modelId="{B1A74E3E-068C-B64C-B6BB-B877BC0739C3}" type="presOf" srcId="{1196DA24-1385-5743-821E-DC94058C9FED}" destId="{81B074FA-EA52-5A41-A1E7-854C2B906E60}" srcOrd="0" destOrd="0" presId="urn:microsoft.com/office/officeart/2005/8/layout/vList2"/>
    <dgm:cxn modelId="{7FDAB847-D846-B94D-949A-1EF73F574461}" type="presOf" srcId="{A9A992C1-2082-244B-BA49-0AB19AFC816B}" destId="{12F99EA3-7F55-D74D-9EB9-7E92EA4428D8}" srcOrd="0" destOrd="0" presId="urn:microsoft.com/office/officeart/2005/8/layout/vList2"/>
    <dgm:cxn modelId="{DAA8C575-3FA1-D943-9EC6-07874B20834E}" srcId="{E0F9A734-275C-8446-BF3C-A5F316B9A686}" destId="{E912FB4A-D121-F143-9462-448C4514D4D8}" srcOrd="0" destOrd="0" parTransId="{4C821189-7D2D-AB4E-BAE3-E336E3558F3B}" sibTransId="{C6EC4CEB-1618-6443-8ADF-7BC19BFFA921}"/>
    <dgm:cxn modelId="{51B4687F-0FB8-AC49-905F-B7BA0E60C94C}" srcId="{C08B687E-F514-6F40-8887-FE2B925C5490}" destId="{1196DA24-1385-5743-821E-DC94058C9FED}" srcOrd="1" destOrd="0" parTransId="{77868D00-73ED-C148-BD19-8B766DDCD044}" sibTransId="{23EFE937-E162-D44E-9816-B15D88142F3A}"/>
    <dgm:cxn modelId="{33F3A983-8917-BF41-8CEF-D671F456E191}" type="presOf" srcId="{E912FB4A-D121-F143-9462-448C4514D4D8}" destId="{8CFE314B-163D-3240-985C-A2631B9E0321}" srcOrd="0" destOrd="0" presId="urn:microsoft.com/office/officeart/2005/8/layout/vList2"/>
    <dgm:cxn modelId="{87654384-A772-6644-85E0-5B175B05AA44}" type="presOf" srcId="{AAA245C8-4C39-3048-8904-EA4F447D129A}" destId="{4A9F7C2D-8C31-2F4B-AFF1-6FDB8C0A1ED6}" srcOrd="0" destOrd="0" presId="urn:microsoft.com/office/officeart/2005/8/layout/vList2"/>
    <dgm:cxn modelId="{23C9A184-56F1-CB4D-A280-A5C60EDC2739}" type="presOf" srcId="{E26632EF-78E6-9642-B6EF-DCE2907A9BBE}" destId="{ADBC89C0-AF9D-3F4E-A349-2A4F37FEECDE}" srcOrd="0" destOrd="0" presId="urn:microsoft.com/office/officeart/2005/8/layout/vList2"/>
    <dgm:cxn modelId="{569BA487-F32A-A249-BA68-60B2189EFE94}" type="presOf" srcId="{C08B687E-F514-6F40-8887-FE2B925C5490}" destId="{9AA867B5-A837-B242-8880-232CBB4C350A}" srcOrd="0" destOrd="0" presId="urn:microsoft.com/office/officeart/2005/8/layout/vList2"/>
    <dgm:cxn modelId="{10C1B088-B147-7449-B99A-3BBA7ECE1874}" srcId="{1196DA24-1385-5743-821E-DC94058C9FED}" destId="{BBBB598B-3706-544D-8E3F-033152ABCF39}" srcOrd="0" destOrd="0" parTransId="{DFD2C67B-A1A6-9441-ABD9-2FF8DC520224}" sibTransId="{F1B17201-BC9A-204E-8AAB-FBF824EC9C48}"/>
    <dgm:cxn modelId="{73F82499-01D2-5941-BEA1-4096CFF93D55}" srcId="{C08B687E-F514-6F40-8887-FE2B925C5490}" destId="{A9A992C1-2082-244B-BA49-0AB19AFC816B}" srcOrd="0" destOrd="0" parTransId="{A626F20D-B84C-D74F-88D4-0EEC8DB4D9D3}" sibTransId="{8A045A8F-4C45-224E-ABB4-02853047B14E}"/>
    <dgm:cxn modelId="{D18E9E99-CC42-9A46-BAD9-E66E8F9FB58B}" type="presOf" srcId="{8F859496-C506-DA4F-8723-C2C98FA170E5}" destId="{F6B51569-D3BB-AD41-867E-434B352CE832}" srcOrd="0" destOrd="0" presId="urn:microsoft.com/office/officeart/2005/8/layout/vList2"/>
    <dgm:cxn modelId="{1E317DA0-1171-5445-8A7C-F4763BA8EB3F}" type="presOf" srcId="{E0F9A734-275C-8446-BF3C-A5F316B9A686}" destId="{9B5D767C-A560-6F4D-90D1-7DBBD47CB704}" srcOrd="0" destOrd="0" presId="urn:microsoft.com/office/officeart/2005/8/layout/vList2"/>
    <dgm:cxn modelId="{9CD51EBB-B9B7-3F4E-8CB0-709053CC913C}" srcId="{C08B687E-F514-6F40-8887-FE2B925C5490}" destId="{E0F9A734-275C-8446-BF3C-A5F316B9A686}" srcOrd="2" destOrd="0" parTransId="{D68B66F8-8075-7647-8DDD-8374AC88E5C7}" sibTransId="{D40AFDBA-5377-8742-9D33-091071BAAAB1}"/>
    <dgm:cxn modelId="{ACA71EC0-4832-884B-92F9-BBD81BD1BC4D}" srcId="{A9A992C1-2082-244B-BA49-0AB19AFC816B}" destId="{F017E3A3-8609-754D-B2C6-8C2DF0DCA732}" srcOrd="0" destOrd="0" parTransId="{D96373D3-CACB-BC48-BBF3-7AF8738B15CC}" sibTransId="{FFD87DCE-5BC0-4A4E-A13A-15FF835A8324}"/>
    <dgm:cxn modelId="{082AB4E6-0C6B-0246-BFE4-696B1CB157E1}" srcId="{E26632EF-78E6-9642-B6EF-DCE2907A9BBE}" destId="{8F859496-C506-DA4F-8723-C2C98FA170E5}" srcOrd="0" destOrd="0" parTransId="{039A350D-2F6B-A844-BB07-F0A7CCCB0F84}" sibTransId="{72908890-FB0B-A04B-B9B8-D5139F23F228}"/>
    <dgm:cxn modelId="{66B8F6FC-30F8-514D-ABCD-004BF9A8B2D7}" srcId="{C08B687E-F514-6F40-8887-FE2B925C5490}" destId="{AAA245C8-4C39-3048-8904-EA4F447D129A}" srcOrd="4" destOrd="0" parTransId="{1537E9E7-934C-A145-B8E7-D8588256E093}" sibTransId="{515E655E-64F9-0F4D-BACF-DA19F0435FFF}"/>
    <dgm:cxn modelId="{72022209-567A-8C48-977E-78ECD20FF209}" type="presParOf" srcId="{9AA867B5-A837-B242-8880-232CBB4C350A}" destId="{12F99EA3-7F55-D74D-9EB9-7E92EA4428D8}" srcOrd="0" destOrd="0" presId="urn:microsoft.com/office/officeart/2005/8/layout/vList2"/>
    <dgm:cxn modelId="{AC8BDEB8-765B-8849-954B-DE97F95BF1D8}" type="presParOf" srcId="{9AA867B5-A837-B242-8880-232CBB4C350A}" destId="{177B812E-C37A-E949-826B-B0341AC9A32C}" srcOrd="1" destOrd="0" presId="urn:microsoft.com/office/officeart/2005/8/layout/vList2"/>
    <dgm:cxn modelId="{646DB11B-0B82-AB4B-AF97-6802C717FE0B}" type="presParOf" srcId="{9AA867B5-A837-B242-8880-232CBB4C350A}" destId="{81B074FA-EA52-5A41-A1E7-854C2B906E60}" srcOrd="2" destOrd="0" presId="urn:microsoft.com/office/officeart/2005/8/layout/vList2"/>
    <dgm:cxn modelId="{001EF10F-1130-7E44-AE85-DCACCCBF82F6}" type="presParOf" srcId="{9AA867B5-A837-B242-8880-232CBB4C350A}" destId="{4E8DD2B7-BF83-C44E-BDE9-4D42676C0559}" srcOrd="3" destOrd="0" presId="urn:microsoft.com/office/officeart/2005/8/layout/vList2"/>
    <dgm:cxn modelId="{68A32F21-80FF-4E44-9EB6-5255080F8E6F}" type="presParOf" srcId="{9AA867B5-A837-B242-8880-232CBB4C350A}" destId="{9B5D767C-A560-6F4D-90D1-7DBBD47CB704}" srcOrd="4" destOrd="0" presId="urn:microsoft.com/office/officeart/2005/8/layout/vList2"/>
    <dgm:cxn modelId="{284BC792-DF83-C74C-A213-E5F789A9CA40}" type="presParOf" srcId="{9AA867B5-A837-B242-8880-232CBB4C350A}" destId="{8CFE314B-163D-3240-985C-A2631B9E0321}" srcOrd="5" destOrd="0" presId="urn:microsoft.com/office/officeart/2005/8/layout/vList2"/>
    <dgm:cxn modelId="{23CBC446-2FB4-104F-A10C-7DEC46F1FAFA}" type="presParOf" srcId="{9AA867B5-A837-B242-8880-232CBB4C350A}" destId="{ADBC89C0-AF9D-3F4E-A349-2A4F37FEECDE}" srcOrd="6" destOrd="0" presId="urn:microsoft.com/office/officeart/2005/8/layout/vList2"/>
    <dgm:cxn modelId="{0C5A7FBC-F6D6-4A4C-BEF1-7B101D9531CC}" type="presParOf" srcId="{9AA867B5-A837-B242-8880-232CBB4C350A}" destId="{F6B51569-D3BB-AD41-867E-434B352CE832}" srcOrd="7" destOrd="0" presId="urn:microsoft.com/office/officeart/2005/8/layout/vList2"/>
    <dgm:cxn modelId="{E92A03AB-F6BC-174A-A8E0-223E95926C51}" type="presParOf" srcId="{9AA867B5-A837-B242-8880-232CBB4C350A}" destId="{4A9F7C2D-8C31-2F4B-AFF1-6FDB8C0A1ED6}"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DA1785D-19A7-AE40-975B-A39E8BB66040}" type="doc">
      <dgm:prSet loTypeId="urn:microsoft.com/office/officeart/2005/8/layout/orgChart1" loCatId="" qsTypeId="urn:microsoft.com/office/officeart/2005/8/quickstyle/simple1" qsCatId="simple" csTypeId="urn:microsoft.com/office/officeart/2005/8/colors/colorful3" csCatId="colorful" phldr="1"/>
      <dgm:spPr/>
      <dgm:t>
        <a:bodyPr/>
        <a:lstStyle/>
        <a:p>
          <a:endParaRPr lang="zh-CN" altLang="en-US"/>
        </a:p>
      </dgm:t>
    </dgm:pt>
    <dgm:pt modelId="{650E30D7-9495-AF4E-9BE6-575E95D4F79D}">
      <dgm:prSet phldrT="[文本]" custT="1"/>
      <dgm:spPr/>
      <dgm:t>
        <a:bodyPr/>
        <a:lstStyle/>
        <a:p>
          <a:r>
            <a:rPr lang="zh-CN" altLang="en-US" sz="2000" dirty="0">
              <a:latin typeface="Songti SC" panose="02010600040101010101" pitchFamily="2" charset="-122"/>
              <a:ea typeface="Songti SC" panose="02010600040101010101" pitchFamily="2" charset="-122"/>
            </a:rPr>
            <a:t>延时敏感性、容错率</a:t>
          </a:r>
        </a:p>
      </dgm:t>
    </dgm:pt>
    <dgm:pt modelId="{4B23D855-BF7D-104B-A2F3-B9CB9B81FC3D}" type="parTrans" cxnId="{DB5E10D3-9949-B54D-9DD4-AD7023D7F698}">
      <dgm:prSet/>
      <dgm:spPr/>
      <dgm:t>
        <a:bodyPr/>
        <a:lstStyle/>
        <a:p>
          <a:endParaRPr lang="zh-CN" altLang="en-US"/>
        </a:p>
      </dgm:t>
    </dgm:pt>
    <dgm:pt modelId="{91A958AA-A322-C04C-A343-0234EEAFC738}" type="sibTrans" cxnId="{DB5E10D3-9949-B54D-9DD4-AD7023D7F698}">
      <dgm:prSet/>
      <dgm:spPr/>
      <dgm:t>
        <a:bodyPr/>
        <a:lstStyle/>
        <a:p>
          <a:endParaRPr lang="zh-CN" altLang="en-US"/>
        </a:p>
      </dgm:t>
    </dgm:pt>
    <dgm:pt modelId="{C84896BA-7940-EB49-9D31-5B3EF015580B}">
      <dgm:prSet phldrT="[文本]" custT="1"/>
      <dgm:spPr/>
      <dgm:t>
        <a:bodyPr/>
        <a:lstStyle/>
        <a:p>
          <a:r>
            <a:rPr lang="zh-CN" altLang="en-US" sz="2000" dirty="0">
              <a:latin typeface="Songti SC" panose="02010600040101010101" pitchFamily="2" charset="-122"/>
              <a:ea typeface="Songti SC" panose="02010600040101010101" pitchFamily="2" charset="-122"/>
            </a:rPr>
            <a:t>在线</a:t>
          </a:r>
        </a:p>
      </dgm:t>
    </dgm:pt>
    <dgm:pt modelId="{218F148D-30F2-FC4C-9A4B-E5092DCA97F8}" type="parTrans" cxnId="{D448CD09-2380-7E42-BFA2-EF3D1ADA1A61}">
      <dgm:prSet/>
      <dgm:spPr/>
      <dgm:t>
        <a:bodyPr/>
        <a:lstStyle/>
        <a:p>
          <a:endParaRPr lang="zh-CN" altLang="en-US"/>
        </a:p>
      </dgm:t>
    </dgm:pt>
    <dgm:pt modelId="{243A1672-A721-A74E-A906-2DF0AF44C338}" type="sibTrans" cxnId="{D448CD09-2380-7E42-BFA2-EF3D1ADA1A61}">
      <dgm:prSet/>
      <dgm:spPr/>
      <dgm:t>
        <a:bodyPr/>
        <a:lstStyle/>
        <a:p>
          <a:endParaRPr lang="zh-CN" altLang="en-US"/>
        </a:p>
      </dgm:t>
    </dgm:pt>
    <dgm:pt modelId="{201E2B59-07BA-BE46-92A9-FBA3E57BF968}">
      <dgm:prSet phldrT="[文本]" custT="1"/>
      <dgm:spPr/>
      <dgm:t>
        <a:bodyPr/>
        <a:lstStyle/>
        <a:p>
          <a:r>
            <a:rPr lang="zh-CN" altLang="en-US" sz="2000" dirty="0">
              <a:latin typeface="Songti SC" panose="02010600040101010101" pitchFamily="2" charset="-122"/>
              <a:ea typeface="Songti SC" panose="02010600040101010101" pitchFamily="2" charset="-122"/>
            </a:rPr>
            <a:t>中优在线</a:t>
          </a:r>
          <a:r>
            <a:rPr lang="en-US" altLang="zh-CN" sz="2000" dirty="0">
              <a:latin typeface="Songti SC" panose="02010600040101010101" pitchFamily="2" charset="-122"/>
              <a:ea typeface="Songti SC" panose="02010600040101010101" pitchFamily="2" charset="-122"/>
            </a:rPr>
            <a:t>/</a:t>
          </a:r>
          <a:r>
            <a:rPr lang="zh-CN" altLang="en-US" sz="2000" dirty="0">
              <a:latin typeface="Songti SC" panose="02010600040101010101" pitchFamily="2" charset="-122"/>
              <a:ea typeface="Songti SC" panose="02010600040101010101" pitchFamily="2" charset="-122"/>
            </a:rPr>
            <a:t>近实时</a:t>
          </a:r>
        </a:p>
      </dgm:t>
    </dgm:pt>
    <dgm:pt modelId="{38A39541-9C26-C748-AF66-9911B83DD735}" type="parTrans" cxnId="{F4D151C4-037F-C444-80A6-61E6EFB2CEBC}">
      <dgm:prSet/>
      <dgm:spPr/>
      <dgm:t>
        <a:bodyPr/>
        <a:lstStyle/>
        <a:p>
          <a:endParaRPr lang="zh-CN" altLang="en-US"/>
        </a:p>
      </dgm:t>
    </dgm:pt>
    <dgm:pt modelId="{8BFE72E8-D4CC-6746-B369-F88E132CE256}" type="sibTrans" cxnId="{F4D151C4-037F-C444-80A6-61E6EFB2CEBC}">
      <dgm:prSet/>
      <dgm:spPr/>
      <dgm:t>
        <a:bodyPr/>
        <a:lstStyle/>
        <a:p>
          <a:endParaRPr lang="zh-CN" altLang="en-US"/>
        </a:p>
      </dgm:t>
    </dgm:pt>
    <dgm:pt modelId="{1CF60259-9D71-7A4C-A5AE-9BF7FDF766B5}">
      <dgm:prSet phldrT="[文本]" custT="1"/>
      <dgm:spPr/>
      <dgm:t>
        <a:bodyPr/>
        <a:lstStyle/>
        <a:p>
          <a:r>
            <a:rPr lang="zh-CN" altLang="en-US" sz="2000" dirty="0">
              <a:latin typeface="Songti SC" panose="02010600040101010101" pitchFamily="2" charset="-122"/>
              <a:ea typeface="Songti SC" panose="02010600040101010101" pitchFamily="2" charset="-122"/>
            </a:rPr>
            <a:t>离线</a:t>
          </a:r>
        </a:p>
      </dgm:t>
    </dgm:pt>
    <dgm:pt modelId="{50F6E320-CE31-8247-B71A-E19182847CAD}" type="parTrans" cxnId="{6D1CF25B-98B1-0F48-AD49-E869CCF47341}">
      <dgm:prSet/>
      <dgm:spPr/>
      <dgm:t>
        <a:bodyPr/>
        <a:lstStyle/>
        <a:p>
          <a:endParaRPr lang="zh-CN" altLang="en-US"/>
        </a:p>
      </dgm:t>
    </dgm:pt>
    <dgm:pt modelId="{7572EFF1-A605-AD44-B892-B7F1953B944F}" type="sibTrans" cxnId="{6D1CF25B-98B1-0F48-AD49-E869CCF47341}">
      <dgm:prSet/>
      <dgm:spPr/>
      <dgm:t>
        <a:bodyPr/>
        <a:lstStyle/>
        <a:p>
          <a:endParaRPr lang="zh-CN" altLang="en-US"/>
        </a:p>
      </dgm:t>
    </dgm:pt>
    <dgm:pt modelId="{5239C923-FB28-544C-BFD2-D2B80D8B38E1}" type="pres">
      <dgm:prSet presAssocID="{5DA1785D-19A7-AE40-975B-A39E8BB66040}" presName="hierChild1" presStyleCnt="0">
        <dgm:presLayoutVars>
          <dgm:orgChart val="1"/>
          <dgm:chPref val="1"/>
          <dgm:dir/>
          <dgm:animOne val="branch"/>
          <dgm:animLvl val="lvl"/>
          <dgm:resizeHandles/>
        </dgm:presLayoutVars>
      </dgm:prSet>
      <dgm:spPr/>
    </dgm:pt>
    <dgm:pt modelId="{D51DC584-10D8-7842-9089-1D6CAB482DF2}" type="pres">
      <dgm:prSet presAssocID="{650E30D7-9495-AF4E-9BE6-575E95D4F79D}" presName="hierRoot1" presStyleCnt="0">
        <dgm:presLayoutVars>
          <dgm:hierBranch val="init"/>
        </dgm:presLayoutVars>
      </dgm:prSet>
      <dgm:spPr/>
    </dgm:pt>
    <dgm:pt modelId="{5B65B665-8CD9-EE49-8000-619ACDE56394}" type="pres">
      <dgm:prSet presAssocID="{650E30D7-9495-AF4E-9BE6-575E95D4F79D}" presName="rootComposite1" presStyleCnt="0"/>
      <dgm:spPr/>
    </dgm:pt>
    <dgm:pt modelId="{A4C3A0FA-AC64-1345-9E46-F0CCFA0372CE}" type="pres">
      <dgm:prSet presAssocID="{650E30D7-9495-AF4E-9BE6-575E95D4F79D}" presName="rootText1" presStyleLbl="node0" presStyleIdx="0" presStyleCnt="1">
        <dgm:presLayoutVars>
          <dgm:chPref val="3"/>
        </dgm:presLayoutVars>
      </dgm:prSet>
      <dgm:spPr/>
    </dgm:pt>
    <dgm:pt modelId="{70869165-CB1C-CE48-873D-A493760D22D7}" type="pres">
      <dgm:prSet presAssocID="{650E30D7-9495-AF4E-9BE6-575E95D4F79D}" presName="rootConnector1" presStyleLbl="node1" presStyleIdx="0" presStyleCnt="0"/>
      <dgm:spPr/>
    </dgm:pt>
    <dgm:pt modelId="{C2C8806C-1582-6F4C-A126-F538C84B7EC1}" type="pres">
      <dgm:prSet presAssocID="{650E30D7-9495-AF4E-9BE6-575E95D4F79D}" presName="hierChild2" presStyleCnt="0"/>
      <dgm:spPr/>
    </dgm:pt>
    <dgm:pt modelId="{C887F93B-3935-9D48-8198-A0EDD992193E}" type="pres">
      <dgm:prSet presAssocID="{218F148D-30F2-FC4C-9A4B-E5092DCA97F8}" presName="Name37" presStyleLbl="parChTrans1D2" presStyleIdx="0" presStyleCnt="3"/>
      <dgm:spPr/>
    </dgm:pt>
    <dgm:pt modelId="{C2D829E5-4993-AF4B-ABF2-250589011F59}" type="pres">
      <dgm:prSet presAssocID="{C84896BA-7940-EB49-9D31-5B3EF015580B}" presName="hierRoot2" presStyleCnt="0">
        <dgm:presLayoutVars>
          <dgm:hierBranch val="init"/>
        </dgm:presLayoutVars>
      </dgm:prSet>
      <dgm:spPr/>
    </dgm:pt>
    <dgm:pt modelId="{61B6E5C1-4B9E-074A-897A-544025C398B0}" type="pres">
      <dgm:prSet presAssocID="{C84896BA-7940-EB49-9D31-5B3EF015580B}" presName="rootComposite" presStyleCnt="0"/>
      <dgm:spPr/>
    </dgm:pt>
    <dgm:pt modelId="{8466C81B-A567-8940-A49C-FD4223FA1D00}" type="pres">
      <dgm:prSet presAssocID="{C84896BA-7940-EB49-9D31-5B3EF015580B}" presName="rootText" presStyleLbl="node2" presStyleIdx="0" presStyleCnt="3">
        <dgm:presLayoutVars>
          <dgm:chPref val="3"/>
        </dgm:presLayoutVars>
      </dgm:prSet>
      <dgm:spPr/>
    </dgm:pt>
    <dgm:pt modelId="{BF9C05EA-1D73-764A-A049-10FA21C3A394}" type="pres">
      <dgm:prSet presAssocID="{C84896BA-7940-EB49-9D31-5B3EF015580B}" presName="rootConnector" presStyleLbl="node2" presStyleIdx="0" presStyleCnt="3"/>
      <dgm:spPr/>
    </dgm:pt>
    <dgm:pt modelId="{3874D8DD-0B1A-0443-B521-C2552DFD1408}" type="pres">
      <dgm:prSet presAssocID="{C84896BA-7940-EB49-9D31-5B3EF015580B}" presName="hierChild4" presStyleCnt="0"/>
      <dgm:spPr/>
    </dgm:pt>
    <dgm:pt modelId="{C2E7CDA7-20F7-9848-B340-81B5DF9B551E}" type="pres">
      <dgm:prSet presAssocID="{C84896BA-7940-EB49-9D31-5B3EF015580B}" presName="hierChild5" presStyleCnt="0"/>
      <dgm:spPr/>
    </dgm:pt>
    <dgm:pt modelId="{F1D513C4-3294-DF42-910A-EB3FB7B6A0FC}" type="pres">
      <dgm:prSet presAssocID="{38A39541-9C26-C748-AF66-9911B83DD735}" presName="Name37" presStyleLbl="parChTrans1D2" presStyleIdx="1" presStyleCnt="3"/>
      <dgm:spPr/>
    </dgm:pt>
    <dgm:pt modelId="{12B03D14-5C91-FF4C-B51D-2957EF3132F0}" type="pres">
      <dgm:prSet presAssocID="{201E2B59-07BA-BE46-92A9-FBA3E57BF968}" presName="hierRoot2" presStyleCnt="0">
        <dgm:presLayoutVars>
          <dgm:hierBranch val="init"/>
        </dgm:presLayoutVars>
      </dgm:prSet>
      <dgm:spPr/>
    </dgm:pt>
    <dgm:pt modelId="{5A397DC1-429D-D541-8D79-0D3D1C0EF653}" type="pres">
      <dgm:prSet presAssocID="{201E2B59-07BA-BE46-92A9-FBA3E57BF968}" presName="rootComposite" presStyleCnt="0"/>
      <dgm:spPr/>
    </dgm:pt>
    <dgm:pt modelId="{591D6EC4-AFC6-5A4B-A358-39BF31B52A8C}" type="pres">
      <dgm:prSet presAssocID="{201E2B59-07BA-BE46-92A9-FBA3E57BF968}" presName="rootText" presStyleLbl="node2" presStyleIdx="1" presStyleCnt="3">
        <dgm:presLayoutVars>
          <dgm:chPref val="3"/>
        </dgm:presLayoutVars>
      </dgm:prSet>
      <dgm:spPr/>
    </dgm:pt>
    <dgm:pt modelId="{E21A9DC7-0B90-C34B-8490-62DE4FB482C4}" type="pres">
      <dgm:prSet presAssocID="{201E2B59-07BA-BE46-92A9-FBA3E57BF968}" presName="rootConnector" presStyleLbl="node2" presStyleIdx="1" presStyleCnt="3"/>
      <dgm:spPr/>
    </dgm:pt>
    <dgm:pt modelId="{BA5B5E54-C08F-C746-821A-7FB3DD2EF33B}" type="pres">
      <dgm:prSet presAssocID="{201E2B59-07BA-BE46-92A9-FBA3E57BF968}" presName="hierChild4" presStyleCnt="0"/>
      <dgm:spPr/>
    </dgm:pt>
    <dgm:pt modelId="{7A9DDC56-A5C5-DF4B-AF1A-9FCC278B75D4}" type="pres">
      <dgm:prSet presAssocID="{201E2B59-07BA-BE46-92A9-FBA3E57BF968}" presName="hierChild5" presStyleCnt="0"/>
      <dgm:spPr/>
    </dgm:pt>
    <dgm:pt modelId="{1D5FD767-1FAD-4841-8DFC-8FBEC6DAF05F}" type="pres">
      <dgm:prSet presAssocID="{50F6E320-CE31-8247-B71A-E19182847CAD}" presName="Name37" presStyleLbl="parChTrans1D2" presStyleIdx="2" presStyleCnt="3"/>
      <dgm:spPr/>
    </dgm:pt>
    <dgm:pt modelId="{3F1686F9-FC8B-C54E-9F95-25E43C35D0B4}" type="pres">
      <dgm:prSet presAssocID="{1CF60259-9D71-7A4C-A5AE-9BF7FDF766B5}" presName="hierRoot2" presStyleCnt="0">
        <dgm:presLayoutVars>
          <dgm:hierBranch val="init"/>
        </dgm:presLayoutVars>
      </dgm:prSet>
      <dgm:spPr/>
    </dgm:pt>
    <dgm:pt modelId="{5EFB8F0B-1831-E64C-A03E-951220ADD5AD}" type="pres">
      <dgm:prSet presAssocID="{1CF60259-9D71-7A4C-A5AE-9BF7FDF766B5}" presName="rootComposite" presStyleCnt="0"/>
      <dgm:spPr/>
    </dgm:pt>
    <dgm:pt modelId="{D564AA8F-5C5B-BF4A-8EAB-4AD25DE604BB}" type="pres">
      <dgm:prSet presAssocID="{1CF60259-9D71-7A4C-A5AE-9BF7FDF766B5}" presName="rootText" presStyleLbl="node2" presStyleIdx="2" presStyleCnt="3">
        <dgm:presLayoutVars>
          <dgm:chPref val="3"/>
        </dgm:presLayoutVars>
      </dgm:prSet>
      <dgm:spPr/>
    </dgm:pt>
    <dgm:pt modelId="{66244C11-7B2D-CD47-990F-C2F8DD889F29}" type="pres">
      <dgm:prSet presAssocID="{1CF60259-9D71-7A4C-A5AE-9BF7FDF766B5}" presName="rootConnector" presStyleLbl="node2" presStyleIdx="2" presStyleCnt="3"/>
      <dgm:spPr/>
    </dgm:pt>
    <dgm:pt modelId="{818981D4-653B-D445-AFA8-97A0C7A5EAB0}" type="pres">
      <dgm:prSet presAssocID="{1CF60259-9D71-7A4C-A5AE-9BF7FDF766B5}" presName="hierChild4" presStyleCnt="0"/>
      <dgm:spPr/>
    </dgm:pt>
    <dgm:pt modelId="{2A8F8EB8-0E84-404F-B96E-5F5DEF4FD41D}" type="pres">
      <dgm:prSet presAssocID="{1CF60259-9D71-7A4C-A5AE-9BF7FDF766B5}" presName="hierChild5" presStyleCnt="0"/>
      <dgm:spPr/>
    </dgm:pt>
    <dgm:pt modelId="{50652AA3-71ED-BF4A-A13B-1E4298668145}" type="pres">
      <dgm:prSet presAssocID="{650E30D7-9495-AF4E-9BE6-575E95D4F79D}" presName="hierChild3" presStyleCnt="0"/>
      <dgm:spPr/>
    </dgm:pt>
  </dgm:ptLst>
  <dgm:cxnLst>
    <dgm:cxn modelId="{D448CD09-2380-7E42-BFA2-EF3D1ADA1A61}" srcId="{650E30D7-9495-AF4E-9BE6-575E95D4F79D}" destId="{C84896BA-7940-EB49-9D31-5B3EF015580B}" srcOrd="0" destOrd="0" parTransId="{218F148D-30F2-FC4C-9A4B-E5092DCA97F8}" sibTransId="{243A1672-A721-A74E-A906-2DF0AF44C338}"/>
    <dgm:cxn modelId="{1C75DE10-AAF9-6D4B-954D-D10BE14CA684}" type="presOf" srcId="{1CF60259-9D71-7A4C-A5AE-9BF7FDF766B5}" destId="{66244C11-7B2D-CD47-990F-C2F8DD889F29}" srcOrd="1" destOrd="0" presId="urn:microsoft.com/office/officeart/2005/8/layout/orgChart1"/>
    <dgm:cxn modelId="{2DB2182C-949D-FD43-99CA-2B169C0723DD}" type="presOf" srcId="{5DA1785D-19A7-AE40-975B-A39E8BB66040}" destId="{5239C923-FB28-544C-BFD2-D2B80D8B38E1}" srcOrd="0" destOrd="0" presId="urn:microsoft.com/office/officeart/2005/8/layout/orgChart1"/>
    <dgm:cxn modelId="{2CC63F43-DA1C-0C4C-93F2-C9E6641A3B91}" type="presOf" srcId="{C84896BA-7940-EB49-9D31-5B3EF015580B}" destId="{8466C81B-A567-8940-A49C-FD4223FA1D00}" srcOrd="0" destOrd="0" presId="urn:microsoft.com/office/officeart/2005/8/layout/orgChart1"/>
    <dgm:cxn modelId="{6D1CF25B-98B1-0F48-AD49-E869CCF47341}" srcId="{650E30D7-9495-AF4E-9BE6-575E95D4F79D}" destId="{1CF60259-9D71-7A4C-A5AE-9BF7FDF766B5}" srcOrd="2" destOrd="0" parTransId="{50F6E320-CE31-8247-B71A-E19182847CAD}" sibTransId="{7572EFF1-A605-AD44-B892-B7F1953B944F}"/>
    <dgm:cxn modelId="{D7196272-8113-894B-995F-8B0933DDDC8F}" type="presOf" srcId="{50F6E320-CE31-8247-B71A-E19182847CAD}" destId="{1D5FD767-1FAD-4841-8DFC-8FBEC6DAF05F}" srcOrd="0" destOrd="0" presId="urn:microsoft.com/office/officeart/2005/8/layout/orgChart1"/>
    <dgm:cxn modelId="{57359989-4D2B-AD40-9421-94921198C182}" type="presOf" srcId="{C84896BA-7940-EB49-9D31-5B3EF015580B}" destId="{BF9C05EA-1D73-764A-A049-10FA21C3A394}" srcOrd="1" destOrd="0" presId="urn:microsoft.com/office/officeart/2005/8/layout/orgChart1"/>
    <dgm:cxn modelId="{8E10F8AE-0AF8-7A4F-A2B7-988557706E92}" type="presOf" srcId="{201E2B59-07BA-BE46-92A9-FBA3E57BF968}" destId="{591D6EC4-AFC6-5A4B-A358-39BF31B52A8C}" srcOrd="0" destOrd="0" presId="urn:microsoft.com/office/officeart/2005/8/layout/orgChart1"/>
    <dgm:cxn modelId="{D80F81AF-995F-1046-A1B2-036F9B37ACBF}" type="presOf" srcId="{38A39541-9C26-C748-AF66-9911B83DD735}" destId="{F1D513C4-3294-DF42-910A-EB3FB7B6A0FC}" srcOrd="0" destOrd="0" presId="urn:microsoft.com/office/officeart/2005/8/layout/orgChart1"/>
    <dgm:cxn modelId="{94198DB1-62E7-3D41-A87C-ACA41304DF62}" type="presOf" srcId="{201E2B59-07BA-BE46-92A9-FBA3E57BF968}" destId="{E21A9DC7-0B90-C34B-8490-62DE4FB482C4}" srcOrd="1" destOrd="0" presId="urn:microsoft.com/office/officeart/2005/8/layout/orgChart1"/>
    <dgm:cxn modelId="{2F442FBD-9C68-F148-B2C7-41AFD0208D95}" type="presOf" srcId="{650E30D7-9495-AF4E-9BE6-575E95D4F79D}" destId="{A4C3A0FA-AC64-1345-9E46-F0CCFA0372CE}" srcOrd="0" destOrd="0" presId="urn:microsoft.com/office/officeart/2005/8/layout/orgChart1"/>
    <dgm:cxn modelId="{3991A8BE-0B93-A643-9E75-D946051B82A2}" type="presOf" srcId="{218F148D-30F2-FC4C-9A4B-E5092DCA97F8}" destId="{C887F93B-3935-9D48-8198-A0EDD992193E}" srcOrd="0" destOrd="0" presId="urn:microsoft.com/office/officeart/2005/8/layout/orgChart1"/>
    <dgm:cxn modelId="{F4D151C4-037F-C444-80A6-61E6EFB2CEBC}" srcId="{650E30D7-9495-AF4E-9BE6-575E95D4F79D}" destId="{201E2B59-07BA-BE46-92A9-FBA3E57BF968}" srcOrd="1" destOrd="0" parTransId="{38A39541-9C26-C748-AF66-9911B83DD735}" sibTransId="{8BFE72E8-D4CC-6746-B369-F88E132CE256}"/>
    <dgm:cxn modelId="{DB5E10D3-9949-B54D-9DD4-AD7023D7F698}" srcId="{5DA1785D-19A7-AE40-975B-A39E8BB66040}" destId="{650E30D7-9495-AF4E-9BE6-575E95D4F79D}" srcOrd="0" destOrd="0" parTransId="{4B23D855-BF7D-104B-A2F3-B9CB9B81FC3D}" sibTransId="{91A958AA-A322-C04C-A343-0234EEAFC738}"/>
    <dgm:cxn modelId="{AFD599DD-0E08-A74C-9335-33F4092BE18E}" type="presOf" srcId="{650E30D7-9495-AF4E-9BE6-575E95D4F79D}" destId="{70869165-CB1C-CE48-873D-A493760D22D7}" srcOrd="1" destOrd="0" presId="urn:microsoft.com/office/officeart/2005/8/layout/orgChart1"/>
    <dgm:cxn modelId="{55B928EE-0B15-8042-8A7E-85CC877D6233}" type="presOf" srcId="{1CF60259-9D71-7A4C-A5AE-9BF7FDF766B5}" destId="{D564AA8F-5C5B-BF4A-8EAB-4AD25DE604BB}" srcOrd="0" destOrd="0" presId="urn:microsoft.com/office/officeart/2005/8/layout/orgChart1"/>
    <dgm:cxn modelId="{94BE67A5-A279-3741-B73E-8DEBB24DF797}" type="presParOf" srcId="{5239C923-FB28-544C-BFD2-D2B80D8B38E1}" destId="{D51DC584-10D8-7842-9089-1D6CAB482DF2}" srcOrd="0" destOrd="0" presId="urn:microsoft.com/office/officeart/2005/8/layout/orgChart1"/>
    <dgm:cxn modelId="{30891526-2B77-F849-8B47-19D148F20BDB}" type="presParOf" srcId="{D51DC584-10D8-7842-9089-1D6CAB482DF2}" destId="{5B65B665-8CD9-EE49-8000-619ACDE56394}" srcOrd="0" destOrd="0" presId="urn:microsoft.com/office/officeart/2005/8/layout/orgChart1"/>
    <dgm:cxn modelId="{349BB21C-C553-2343-AE86-C8F8FE85BEB7}" type="presParOf" srcId="{5B65B665-8CD9-EE49-8000-619ACDE56394}" destId="{A4C3A0FA-AC64-1345-9E46-F0CCFA0372CE}" srcOrd="0" destOrd="0" presId="urn:microsoft.com/office/officeart/2005/8/layout/orgChart1"/>
    <dgm:cxn modelId="{CD94192D-4C31-9F41-97EF-943C168D3B03}" type="presParOf" srcId="{5B65B665-8CD9-EE49-8000-619ACDE56394}" destId="{70869165-CB1C-CE48-873D-A493760D22D7}" srcOrd="1" destOrd="0" presId="urn:microsoft.com/office/officeart/2005/8/layout/orgChart1"/>
    <dgm:cxn modelId="{6DD7FD38-524E-B446-9CE1-5D2D6A8C6FC4}" type="presParOf" srcId="{D51DC584-10D8-7842-9089-1D6CAB482DF2}" destId="{C2C8806C-1582-6F4C-A126-F538C84B7EC1}" srcOrd="1" destOrd="0" presId="urn:microsoft.com/office/officeart/2005/8/layout/orgChart1"/>
    <dgm:cxn modelId="{782FB6AD-D36A-DD4C-A33E-48A1A2A6C582}" type="presParOf" srcId="{C2C8806C-1582-6F4C-A126-F538C84B7EC1}" destId="{C887F93B-3935-9D48-8198-A0EDD992193E}" srcOrd="0" destOrd="0" presId="urn:microsoft.com/office/officeart/2005/8/layout/orgChart1"/>
    <dgm:cxn modelId="{882AEAAD-D079-864A-A79C-5E20ECD08CA7}" type="presParOf" srcId="{C2C8806C-1582-6F4C-A126-F538C84B7EC1}" destId="{C2D829E5-4993-AF4B-ABF2-250589011F59}" srcOrd="1" destOrd="0" presId="urn:microsoft.com/office/officeart/2005/8/layout/orgChart1"/>
    <dgm:cxn modelId="{F8758FB3-063E-8C42-8506-95FD0E2CFB68}" type="presParOf" srcId="{C2D829E5-4993-AF4B-ABF2-250589011F59}" destId="{61B6E5C1-4B9E-074A-897A-544025C398B0}" srcOrd="0" destOrd="0" presId="urn:microsoft.com/office/officeart/2005/8/layout/orgChart1"/>
    <dgm:cxn modelId="{9D56A9B5-7626-8C49-9331-20D85C33766F}" type="presParOf" srcId="{61B6E5C1-4B9E-074A-897A-544025C398B0}" destId="{8466C81B-A567-8940-A49C-FD4223FA1D00}" srcOrd="0" destOrd="0" presId="urn:microsoft.com/office/officeart/2005/8/layout/orgChart1"/>
    <dgm:cxn modelId="{25706B4E-D418-7647-8E4B-79001D848ECE}" type="presParOf" srcId="{61B6E5C1-4B9E-074A-897A-544025C398B0}" destId="{BF9C05EA-1D73-764A-A049-10FA21C3A394}" srcOrd="1" destOrd="0" presId="urn:microsoft.com/office/officeart/2005/8/layout/orgChart1"/>
    <dgm:cxn modelId="{E66BB0D1-5C36-8846-9437-C7516F789FFD}" type="presParOf" srcId="{C2D829E5-4993-AF4B-ABF2-250589011F59}" destId="{3874D8DD-0B1A-0443-B521-C2552DFD1408}" srcOrd="1" destOrd="0" presId="urn:microsoft.com/office/officeart/2005/8/layout/orgChart1"/>
    <dgm:cxn modelId="{80481C45-2951-874C-A025-A5D58DC3AD6E}" type="presParOf" srcId="{C2D829E5-4993-AF4B-ABF2-250589011F59}" destId="{C2E7CDA7-20F7-9848-B340-81B5DF9B551E}" srcOrd="2" destOrd="0" presId="urn:microsoft.com/office/officeart/2005/8/layout/orgChart1"/>
    <dgm:cxn modelId="{420960C6-EE70-114D-9890-53C64CECE2AE}" type="presParOf" srcId="{C2C8806C-1582-6F4C-A126-F538C84B7EC1}" destId="{F1D513C4-3294-DF42-910A-EB3FB7B6A0FC}" srcOrd="2" destOrd="0" presId="urn:microsoft.com/office/officeart/2005/8/layout/orgChart1"/>
    <dgm:cxn modelId="{2576B03A-237D-7144-B70E-336485CA43C9}" type="presParOf" srcId="{C2C8806C-1582-6F4C-A126-F538C84B7EC1}" destId="{12B03D14-5C91-FF4C-B51D-2957EF3132F0}" srcOrd="3" destOrd="0" presId="urn:microsoft.com/office/officeart/2005/8/layout/orgChart1"/>
    <dgm:cxn modelId="{AF1352CF-7B4D-BA47-A5AA-4FF6C89EEAB4}" type="presParOf" srcId="{12B03D14-5C91-FF4C-B51D-2957EF3132F0}" destId="{5A397DC1-429D-D541-8D79-0D3D1C0EF653}" srcOrd="0" destOrd="0" presId="urn:microsoft.com/office/officeart/2005/8/layout/orgChart1"/>
    <dgm:cxn modelId="{0D2B0070-6CC1-0648-B2ED-93876AF6F85C}" type="presParOf" srcId="{5A397DC1-429D-D541-8D79-0D3D1C0EF653}" destId="{591D6EC4-AFC6-5A4B-A358-39BF31B52A8C}" srcOrd="0" destOrd="0" presId="urn:microsoft.com/office/officeart/2005/8/layout/orgChart1"/>
    <dgm:cxn modelId="{66433CB8-B535-D84D-AED7-FF78FF55AE2C}" type="presParOf" srcId="{5A397DC1-429D-D541-8D79-0D3D1C0EF653}" destId="{E21A9DC7-0B90-C34B-8490-62DE4FB482C4}" srcOrd="1" destOrd="0" presId="urn:microsoft.com/office/officeart/2005/8/layout/orgChart1"/>
    <dgm:cxn modelId="{DA85FD20-00D0-A64E-B85E-F91A5A8F51D6}" type="presParOf" srcId="{12B03D14-5C91-FF4C-B51D-2957EF3132F0}" destId="{BA5B5E54-C08F-C746-821A-7FB3DD2EF33B}" srcOrd="1" destOrd="0" presId="urn:microsoft.com/office/officeart/2005/8/layout/orgChart1"/>
    <dgm:cxn modelId="{14605397-7109-5E4B-9DE7-7079D0F0E5F2}" type="presParOf" srcId="{12B03D14-5C91-FF4C-B51D-2957EF3132F0}" destId="{7A9DDC56-A5C5-DF4B-AF1A-9FCC278B75D4}" srcOrd="2" destOrd="0" presId="urn:microsoft.com/office/officeart/2005/8/layout/orgChart1"/>
    <dgm:cxn modelId="{B426BD83-FFE3-2249-B0F6-61A1B56F11BA}" type="presParOf" srcId="{C2C8806C-1582-6F4C-A126-F538C84B7EC1}" destId="{1D5FD767-1FAD-4841-8DFC-8FBEC6DAF05F}" srcOrd="4" destOrd="0" presId="urn:microsoft.com/office/officeart/2005/8/layout/orgChart1"/>
    <dgm:cxn modelId="{7D6BBF1E-F12E-3747-8C67-1B902943B6AA}" type="presParOf" srcId="{C2C8806C-1582-6F4C-A126-F538C84B7EC1}" destId="{3F1686F9-FC8B-C54E-9F95-25E43C35D0B4}" srcOrd="5" destOrd="0" presId="urn:microsoft.com/office/officeart/2005/8/layout/orgChart1"/>
    <dgm:cxn modelId="{47EB3BB2-A61F-0747-89EA-31195681C156}" type="presParOf" srcId="{3F1686F9-FC8B-C54E-9F95-25E43C35D0B4}" destId="{5EFB8F0B-1831-E64C-A03E-951220ADD5AD}" srcOrd="0" destOrd="0" presId="urn:microsoft.com/office/officeart/2005/8/layout/orgChart1"/>
    <dgm:cxn modelId="{404BC8FD-A035-154A-86EA-11F29504E3A0}" type="presParOf" srcId="{5EFB8F0B-1831-E64C-A03E-951220ADD5AD}" destId="{D564AA8F-5C5B-BF4A-8EAB-4AD25DE604BB}" srcOrd="0" destOrd="0" presId="urn:microsoft.com/office/officeart/2005/8/layout/orgChart1"/>
    <dgm:cxn modelId="{41E5242C-3D5A-3F4E-8D45-67D85F77F80B}" type="presParOf" srcId="{5EFB8F0B-1831-E64C-A03E-951220ADD5AD}" destId="{66244C11-7B2D-CD47-990F-C2F8DD889F29}" srcOrd="1" destOrd="0" presId="urn:microsoft.com/office/officeart/2005/8/layout/orgChart1"/>
    <dgm:cxn modelId="{714295C3-73C4-5D44-B1BE-CB6BA17C0913}" type="presParOf" srcId="{3F1686F9-FC8B-C54E-9F95-25E43C35D0B4}" destId="{818981D4-653B-D445-AFA8-97A0C7A5EAB0}" srcOrd="1" destOrd="0" presId="urn:microsoft.com/office/officeart/2005/8/layout/orgChart1"/>
    <dgm:cxn modelId="{4E1CDA6D-DB67-DA4F-A037-4D0FD254AD5A}" type="presParOf" srcId="{3F1686F9-FC8B-C54E-9F95-25E43C35D0B4}" destId="{2A8F8EB8-0E84-404F-B96E-5F5DEF4FD41D}" srcOrd="2" destOrd="0" presId="urn:microsoft.com/office/officeart/2005/8/layout/orgChart1"/>
    <dgm:cxn modelId="{47AC3D06-B320-8C4C-85E2-1AFE4CFAEACC}" type="presParOf" srcId="{D51DC584-10D8-7842-9089-1D6CAB482DF2}" destId="{50652AA3-71ED-BF4A-A13B-1E4298668145}"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D26E0EC-C55A-6246-95F9-5ACAF0CBDC39}" type="doc">
      <dgm:prSet loTypeId="urn:microsoft.com/office/officeart/2008/layout/HalfCircleOrganizationChart" loCatId="" qsTypeId="urn:microsoft.com/office/officeart/2005/8/quickstyle/simple1" qsCatId="simple" csTypeId="urn:microsoft.com/office/officeart/2005/8/colors/colorful3" csCatId="colorful" phldr="1"/>
      <dgm:spPr/>
      <dgm:t>
        <a:bodyPr/>
        <a:lstStyle/>
        <a:p>
          <a:endParaRPr lang="zh-CN" altLang="en-US"/>
        </a:p>
      </dgm:t>
    </dgm:pt>
    <dgm:pt modelId="{8ECA8C70-ACBD-6641-ACC4-8928A4D0688A}">
      <dgm:prSet phldrT="[文本]" custT="1"/>
      <dgm:spPr/>
      <dgm:t>
        <a:bodyPr/>
        <a:lstStyle/>
        <a:p>
          <a:r>
            <a:rPr lang="zh-CN" altLang="en-US" sz="2000" dirty="0">
              <a:latin typeface="Songti SC" panose="02010600040101010101" pitchFamily="2" charset="-122"/>
              <a:ea typeface="Songti SC" panose="02010600040101010101" pitchFamily="2" charset="-122"/>
            </a:rPr>
            <a:t>资源依赖型</a:t>
          </a:r>
        </a:p>
      </dgm:t>
    </dgm:pt>
    <dgm:pt modelId="{56F2B0A3-F2B8-C949-B63A-9005AB8F9369}" type="parTrans" cxnId="{C8F8AB26-4B69-5045-8DB8-4DC7D6A52FE3}">
      <dgm:prSet/>
      <dgm:spPr/>
      <dgm:t>
        <a:bodyPr/>
        <a:lstStyle/>
        <a:p>
          <a:endParaRPr lang="zh-CN" altLang="en-US"/>
        </a:p>
      </dgm:t>
    </dgm:pt>
    <dgm:pt modelId="{E49B677A-8A15-0944-95D1-04CA8C53680A}" type="sibTrans" cxnId="{C8F8AB26-4B69-5045-8DB8-4DC7D6A52FE3}">
      <dgm:prSet/>
      <dgm:spPr/>
      <dgm:t>
        <a:bodyPr/>
        <a:lstStyle/>
        <a:p>
          <a:endParaRPr lang="zh-CN" altLang="en-US"/>
        </a:p>
      </dgm:t>
    </dgm:pt>
    <dgm:pt modelId="{F36C3E2C-78D4-F940-83A8-DB6EFC341CCD}">
      <dgm:prSet phldrT="[文本]" custT="1"/>
      <dgm:spPr/>
      <dgm:t>
        <a:bodyPr/>
        <a:lstStyle/>
        <a:p>
          <a:r>
            <a:rPr lang="en-US" altLang="zh-CN" sz="2000" dirty="0" err="1"/>
            <a:t>cpu</a:t>
          </a:r>
          <a:r>
            <a:rPr lang="zh-CN" altLang="en-US" sz="2000" dirty="0"/>
            <a:t>消耗</a:t>
          </a:r>
        </a:p>
      </dgm:t>
    </dgm:pt>
    <dgm:pt modelId="{9191225D-B5DA-C846-AADA-CFB9CB1EF648}" type="parTrans" cxnId="{CF755661-AC5D-FA4C-844A-EB3CFEA3749F}">
      <dgm:prSet/>
      <dgm:spPr/>
      <dgm:t>
        <a:bodyPr/>
        <a:lstStyle/>
        <a:p>
          <a:endParaRPr lang="zh-CN" altLang="en-US"/>
        </a:p>
      </dgm:t>
    </dgm:pt>
    <dgm:pt modelId="{D0309C33-604C-4C41-91FA-CE7B936C77C9}" type="sibTrans" cxnId="{CF755661-AC5D-FA4C-844A-EB3CFEA3749F}">
      <dgm:prSet/>
      <dgm:spPr/>
      <dgm:t>
        <a:bodyPr/>
        <a:lstStyle/>
        <a:p>
          <a:endParaRPr lang="zh-CN" altLang="en-US"/>
        </a:p>
      </dgm:t>
    </dgm:pt>
    <dgm:pt modelId="{493158EF-786B-114A-846B-14AC3CB61C87}">
      <dgm:prSet phldrT="[文本]" custT="1"/>
      <dgm:spPr/>
      <dgm:t>
        <a:bodyPr/>
        <a:lstStyle/>
        <a:p>
          <a:r>
            <a:rPr lang="en-US" altLang="zh-CN" sz="2000" dirty="0"/>
            <a:t>IO</a:t>
          </a:r>
          <a:r>
            <a:rPr lang="zh-CN" altLang="en-US" sz="2000" dirty="0"/>
            <a:t>密集</a:t>
          </a:r>
        </a:p>
      </dgm:t>
    </dgm:pt>
    <dgm:pt modelId="{F53A7476-5D02-A640-BC7C-596953CC307F}" type="parTrans" cxnId="{095413E0-0D2A-A446-9555-9AC28800305D}">
      <dgm:prSet/>
      <dgm:spPr/>
      <dgm:t>
        <a:bodyPr/>
        <a:lstStyle/>
        <a:p>
          <a:endParaRPr lang="zh-CN" altLang="en-US"/>
        </a:p>
      </dgm:t>
    </dgm:pt>
    <dgm:pt modelId="{FC775EB5-BC85-B842-A06E-A10663B4C9B9}" type="sibTrans" cxnId="{095413E0-0D2A-A446-9555-9AC28800305D}">
      <dgm:prSet/>
      <dgm:spPr/>
      <dgm:t>
        <a:bodyPr/>
        <a:lstStyle/>
        <a:p>
          <a:endParaRPr lang="zh-CN" altLang="en-US"/>
        </a:p>
      </dgm:t>
    </dgm:pt>
    <dgm:pt modelId="{49B8B5BB-F5BB-EB4C-8BD5-05C85590805D}">
      <dgm:prSet phldrT="[文本]" custT="1"/>
      <dgm:spPr/>
      <dgm:t>
        <a:bodyPr/>
        <a:lstStyle/>
        <a:p>
          <a:r>
            <a:rPr lang="en-US" altLang="zh-CN" sz="2000" dirty="0"/>
            <a:t>etc.</a:t>
          </a:r>
          <a:endParaRPr lang="zh-CN" altLang="en-US" sz="2000" dirty="0"/>
        </a:p>
      </dgm:t>
    </dgm:pt>
    <dgm:pt modelId="{CDC70347-7DF9-2640-B931-8F03F1603360}" type="parTrans" cxnId="{189C74B5-952C-AE45-A685-40A3B587270B}">
      <dgm:prSet/>
      <dgm:spPr/>
      <dgm:t>
        <a:bodyPr/>
        <a:lstStyle/>
        <a:p>
          <a:endParaRPr lang="zh-CN" altLang="en-US"/>
        </a:p>
      </dgm:t>
    </dgm:pt>
    <dgm:pt modelId="{E87E7B9D-2D8C-B142-ACFB-DB452C272550}" type="sibTrans" cxnId="{189C74B5-952C-AE45-A685-40A3B587270B}">
      <dgm:prSet/>
      <dgm:spPr/>
      <dgm:t>
        <a:bodyPr/>
        <a:lstStyle/>
        <a:p>
          <a:endParaRPr lang="zh-CN" altLang="en-US"/>
        </a:p>
      </dgm:t>
    </dgm:pt>
    <dgm:pt modelId="{FD12CF93-19B6-C445-B3B8-D4B80DB18C75}" type="pres">
      <dgm:prSet presAssocID="{ED26E0EC-C55A-6246-95F9-5ACAF0CBDC39}" presName="Name0" presStyleCnt="0">
        <dgm:presLayoutVars>
          <dgm:orgChart val="1"/>
          <dgm:chPref val="1"/>
          <dgm:dir/>
          <dgm:animOne val="branch"/>
          <dgm:animLvl val="lvl"/>
          <dgm:resizeHandles/>
        </dgm:presLayoutVars>
      </dgm:prSet>
      <dgm:spPr/>
    </dgm:pt>
    <dgm:pt modelId="{99778BE0-D7E5-E64A-8890-FEC402631439}" type="pres">
      <dgm:prSet presAssocID="{8ECA8C70-ACBD-6641-ACC4-8928A4D0688A}" presName="hierRoot1" presStyleCnt="0">
        <dgm:presLayoutVars>
          <dgm:hierBranch val="init"/>
        </dgm:presLayoutVars>
      </dgm:prSet>
      <dgm:spPr/>
    </dgm:pt>
    <dgm:pt modelId="{EB13A84C-56A2-2B44-A99F-0D12E7382924}" type="pres">
      <dgm:prSet presAssocID="{8ECA8C70-ACBD-6641-ACC4-8928A4D0688A}" presName="rootComposite1" presStyleCnt="0"/>
      <dgm:spPr/>
    </dgm:pt>
    <dgm:pt modelId="{43CFF714-67B3-AD4E-842E-C375EDF94DAE}" type="pres">
      <dgm:prSet presAssocID="{8ECA8C70-ACBD-6641-ACC4-8928A4D0688A}" presName="rootText1" presStyleLbl="alignAcc1" presStyleIdx="0" presStyleCnt="0">
        <dgm:presLayoutVars>
          <dgm:chPref val="3"/>
        </dgm:presLayoutVars>
      </dgm:prSet>
      <dgm:spPr/>
    </dgm:pt>
    <dgm:pt modelId="{91C12E93-BFD3-2C45-910E-EC939D823EA0}" type="pres">
      <dgm:prSet presAssocID="{8ECA8C70-ACBD-6641-ACC4-8928A4D0688A}" presName="topArc1" presStyleLbl="parChTrans1D1" presStyleIdx="0" presStyleCnt="8"/>
      <dgm:spPr/>
    </dgm:pt>
    <dgm:pt modelId="{6B6EA80C-D097-5540-92D3-A0C7F0CE3859}" type="pres">
      <dgm:prSet presAssocID="{8ECA8C70-ACBD-6641-ACC4-8928A4D0688A}" presName="bottomArc1" presStyleLbl="parChTrans1D1" presStyleIdx="1" presStyleCnt="8"/>
      <dgm:spPr/>
    </dgm:pt>
    <dgm:pt modelId="{C4F02C82-E1B9-0246-9052-9FC09A99A608}" type="pres">
      <dgm:prSet presAssocID="{8ECA8C70-ACBD-6641-ACC4-8928A4D0688A}" presName="topConnNode1" presStyleLbl="node1" presStyleIdx="0" presStyleCnt="0"/>
      <dgm:spPr/>
    </dgm:pt>
    <dgm:pt modelId="{54C92272-5E25-B54B-BA99-DEEF1478BAF6}" type="pres">
      <dgm:prSet presAssocID="{8ECA8C70-ACBD-6641-ACC4-8928A4D0688A}" presName="hierChild2" presStyleCnt="0"/>
      <dgm:spPr/>
    </dgm:pt>
    <dgm:pt modelId="{20672393-A7DF-CB49-98BB-D14453D3A0A2}" type="pres">
      <dgm:prSet presAssocID="{9191225D-B5DA-C846-AADA-CFB9CB1EF648}" presName="Name28" presStyleLbl="parChTrans1D2" presStyleIdx="0" presStyleCnt="3"/>
      <dgm:spPr/>
    </dgm:pt>
    <dgm:pt modelId="{4644912A-A006-704B-867F-C9BC76D2EBA7}" type="pres">
      <dgm:prSet presAssocID="{F36C3E2C-78D4-F940-83A8-DB6EFC341CCD}" presName="hierRoot2" presStyleCnt="0">
        <dgm:presLayoutVars>
          <dgm:hierBranch val="init"/>
        </dgm:presLayoutVars>
      </dgm:prSet>
      <dgm:spPr/>
    </dgm:pt>
    <dgm:pt modelId="{BE6B9A90-C8A0-B441-8211-FA1C15155009}" type="pres">
      <dgm:prSet presAssocID="{F36C3E2C-78D4-F940-83A8-DB6EFC341CCD}" presName="rootComposite2" presStyleCnt="0"/>
      <dgm:spPr/>
    </dgm:pt>
    <dgm:pt modelId="{560EAB39-DE7A-0249-AE2F-3DFE61B5DD5B}" type="pres">
      <dgm:prSet presAssocID="{F36C3E2C-78D4-F940-83A8-DB6EFC341CCD}" presName="rootText2" presStyleLbl="alignAcc1" presStyleIdx="0" presStyleCnt="0">
        <dgm:presLayoutVars>
          <dgm:chPref val="3"/>
        </dgm:presLayoutVars>
      </dgm:prSet>
      <dgm:spPr/>
    </dgm:pt>
    <dgm:pt modelId="{D3A916F7-68DB-BB4E-A5E6-9A4BD1B9FEB1}" type="pres">
      <dgm:prSet presAssocID="{F36C3E2C-78D4-F940-83A8-DB6EFC341CCD}" presName="topArc2" presStyleLbl="parChTrans1D1" presStyleIdx="2" presStyleCnt="8"/>
      <dgm:spPr/>
    </dgm:pt>
    <dgm:pt modelId="{19D8A14C-7D39-9344-A00D-146CF5B59876}" type="pres">
      <dgm:prSet presAssocID="{F36C3E2C-78D4-F940-83A8-DB6EFC341CCD}" presName="bottomArc2" presStyleLbl="parChTrans1D1" presStyleIdx="3" presStyleCnt="8"/>
      <dgm:spPr/>
    </dgm:pt>
    <dgm:pt modelId="{65F4BE46-62A1-C145-9A9A-0D96FA89469C}" type="pres">
      <dgm:prSet presAssocID="{F36C3E2C-78D4-F940-83A8-DB6EFC341CCD}" presName="topConnNode2" presStyleLbl="node2" presStyleIdx="0" presStyleCnt="0"/>
      <dgm:spPr/>
    </dgm:pt>
    <dgm:pt modelId="{15CD17E6-943C-3946-8EC8-E75DD9F2AFC4}" type="pres">
      <dgm:prSet presAssocID="{F36C3E2C-78D4-F940-83A8-DB6EFC341CCD}" presName="hierChild4" presStyleCnt="0"/>
      <dgm:spPr/>
    </dgm:pt>
    <dgm:pt modelId="{B3913584-D9A3-1C4F-8408-C02B71C33ABC}" type="pres">
      <dgm:prSet presAssocID="{F36C3E2C-78D4-F940-83A8-DB6EFC341CCD}" presName="hierChild5" presStyleCnt="0"/>
      <dgm:spPr/>
    </dgm:pt>
    <dgm:pt modelId="{E3D8A9AC-5BDD-CD43-9875-42BF71EB019A}" type="pres">
      <dgm:prSet presAssocID="{F53A7476-5D02-A640-BC7C-596953CC307F}" presName="Name28" presStyleLbl="parChTrans1D2" presStyleIdx="1" presStyleCnt="3"/>
      <dgm:spPr/>
    </dgm:pt>
    <dgm:pt modelId="{BD626B99-E6E3-614E-A685-7B8A80F97D4B}" type="pres">
      <dgm:prSet presAssocID="{493158EF-786B-114A-846B-14AC3CB61C87}" presName="hierRoot2" presStyleCnt="0">
        <dgm:presLayoutVars>
          <dgm:hierBranch val="init"/>
        </dgm:presLayoutVars>
      </dgm:prSet>
      <dgm:spPr/>
    </dgm:pt>
    <dgm:pt modelId="{FB6A64AC-EEAD-F648-B071-5D426F109B39}" type="pres">
      <dgm:prSet presAssocID="{493158EF-786B-114A-846B-14AC3CB61C87}" presName="rootComposite2" presStyleCnt="0"/>
      <dgm:spPr/>
    </dgm:pt>
    <dgm:pt modelId="{4E2A51BB-6681-E341-9B07-EE2AC5FBC4C4}" type="pres">
      <dgm:prSet presAssocID="{493158EF-786B-114A-846B-14AC3CB61C87}" presName="rootText2" presStyleLbl="alignAcc1" presStyleIdx="0" presStyleCnt="0">
        <dgm:presLayoutVars>
          <dgm:chPref val="3"/>
        </dgm:presLayoutVars>
      </dgm:prSet>
      <dgm:spPr/>
    </dgm:pt>
    <dgm:pt modelId="{021AFE4A-0758-9741-BEF3-EFD37C61122B}" type="pres">
      <dgm:prSet presAssocID="{493158EF-786B-114A-846B-14AC3CB61C87}" presName="topArc2" presStyleLbl="parChTrans1D1" presStyleIdx="4" presStyleCnt="8"/>
      <dgm:spPr/>
    </dgm:pt>
    <dgm:pt modelId="{9C1757D9-2F15-784C-8366-36FF8EC805E3}" type="pres">
      <dgm:prSet presAssocID="{493158EF-786B-114A-846B-14AC3CB61C87}" presName="bottomArc2" presStyleLbl="parChTrans1D1" presStyleIdx="5" presStyleCnt="8"/>
      <dgm:spPr/>
    </dgm:pt>
    <dgm:pt modelId="{6D982852-A24A-B343-9AA8-5E27D30C0BCD}" type="pres">
      <dgm:prSet presAssocID="{493158EF-786B-114A-846B-14AC3CB61C87}" presName="topConnNode2" presStyleLbl="node2" presStyleIdx="0" presStyleCnt="0"/>
      <dgm:spPr/>
    </dgm:pt>
    <dgm:pt modelId="{80760CEC-A505-C640-9E71-6047443608CA}" type="pres">
      <dgm:prSet presAssocID="{493158EF-786B-114A-846B-14AC3CB61C87}" presName="hierChild4" presStyleCnt="0"/>
      <dgm:spPr/>
    </dgm:pt>
    <dgm:pt modelId="{49097334-583F-544B-8446-28ECE53E9D68}" type="pres">
      <dgm:prSet presAssocID="{493158EF-786B-114A-846B-14AC3CB61C87}" presName="hierChild5" presStyleCnt="0"/>
      <dgm:spPr/>
    </dgm:pt>
    <dgm:pt modelId="{4D4600D7-27F4-B242-9EC2-BC7EC666A6B5}" type="pres">
      <dgm:prSet presAssocID="{CDC70347-7DF9-2640-B931-8F03F1603360}" presName="Name28" presStyleLbl="parChTrans1D2" presStyleIdx="2" presStyleCnt="3"/>
      <dgm:spPr/>
    </dgm:pt>
    <dgm:pt modelId="{7155EC13-DA88-5040-9544-E708F66F53DE}" type="pres">
      <dgm:prSet presAssocID="{49B8B5BB-F5BB-EB4C-8BD5-05C85590805D}" presName="hierRoot2" presStyleCnt="0">
        <dgm:presLayoutVars>
          <dgm:hierBranch val="init"/>
        </dgm:presLayoutVars>
      </dgm:prSet>
      <dgm:spPr/>
    </dgm:pt>
    <dgm:pt modelId="{206D2075-6F8C-A747-AE5C-CC8552EC6A3D}" type="pres">
      <dgm:prSet presAssocID="{49B8B5BB-F5BB-EB4C-8BD5-05C85590805D}" presName="rootComposite2" presStyleCnt="0"/>
      <dgm:spPr/>
    </dgm:pt>
    <dgm:pt modelId="{A0420574-E9F1-1C49-8EF2-832790495710}" type="pres">
      <dgm:prSet presAssocID="{49B8B5BB-F5BB-EB4C-8BD5-05C85590805D}" presName="rootText2" presStyleLbl="alignAcc1" presStyleIdx="0" presStyleCnt="0">
        <dgm:presLayoutVars>
          <dgm:chPref val="3"/>
        </dgm:presLayoutVars>
      </dgm:prSet>
      <dgm:spPr/>
    </dgm:pt>
    <dgm:pt modelId="{19122824-FD92-E645-B90B-45EDF272BB1E}" type="pres">
      <dgm:prSet presAssocID="{49B8B5BB-F5BB-EB4C-8BD5-05C85590805D}" presName="topArc2" presStyleLbl="parChTrans1D1" presStyleIdx="6" presStyleCnt="8"/>
      <dgm:spPr/>
    </dgm:pt>
    <dgm:pt modelId="{3ABB75BF-8AD1-CC41-BDD4-D3AC2BE479FA}" type="pres">
      <dgm:prSet presAssocID="{49B8B5BB-F5BB-EB4C-8BD5-05C85590805D}" presName="bottomArc2" presStyleLbl="parChTrans1D1" presStyleIdx="7" presStyleCnt="8"/>
      <dgm:spPr/>
    </dgm:pt>
    <dgm:pt modelId="{33D50516-A995-354D-BADE-813CF1CC2DCB}" type="pres">
      <dgm:prSet presAssocID="{49B8B5BB-F5BB-EB4C-8BD5-05C85590805D}" presName="topConnNode2" presStyleLbl="node2" presStyleIdx="0" presStyleCnt="0"/>
      <dgm:spPr/>
    </dgm:pt>
    <dgm:pt modelId="{70979DA7-3ADA-1245-8F4F-A009214BFAC7}" type="pres">
      <dgm:prSet presAssocID="{49B8B5BB-F5BB-EB4C-8BD5-05C85590805D}" presName="hierChild4" presStyleCnt="0"/>
      <dgm:spPr/>
    </dgm:pt>
    <dgm:pt modelId="{FD4112E5-519C-264D-9655-2559DDC1D4C5}" type="pres">
      <dgm:prSet presAssocID="{49B8B5BB-F5BB-EB4C-8BD5-05C85590805D}" presName="hierChild5" presStyleCnt="0"/>
      <dgm:spPr/>
    </dgm:pt>
    <dgm:pt modelId="{7FCC2CA1-7D98-A64B-A65F-59ECAA3F07BB}" type="pres">
      <dgm:prSet presAssocID="{8ECA8C70-ACBD-6641-ACC4-8928A4D0688A}" presName="hierChild3" presStyleCnt="0"/>
      <dgm:spPr/>
    </dgm:pt>
  </dgm:ptLst>
  <dgm:cxnLst>
    <dgm:cxn modelId="{D100CB0D-A285-1C4A-8548-AC484618AD99}" type="presOf" srcId="{9191225D-B5DA-C846-AADA-CFB9CB1EF648}" destId="{20672393-A7DF-CB49-98BB-D14453D3A0A2}" srcOrd="0" destOrd="0" presId="urn:microsoft.com/office/officeart/2008/layout/HalfCircleOrganizationChart"/>
    <dgm:cxn modelId="{C8F8AB26-4B69-5045-8DB8-4DC7D6A52FE3}" srcId="{ED26E0EC-C55A-6246-95F9-5ACAF0CBDC39}" destId="{8ECA8C70-ACBD-6641-ACC4-8928A4D0688A}" srcOrd="0" destOrd="0" parTransId="{56F2B0A3-F2B8-C949-B63A-9005AB8F9369}" sibTransId="{E49B677A-8A15-0944-95D1-04CA8C53680A}"/>
    <dgm:cxn modelId="{7356B443-2428-CC49-A9FB-CF95F7EA0344}" type="presOf" srcId="{493158EF-786B-114A-846B-14AC3CB61C87}" destId="{4E2A51BB-6681-E341-9B07-EE2AC5FBC4C4}" srcOrd="0" destOrd="0" presId="urn:microsoft.com/office/officeart/2008/layout/HalfCircleOrganizationChart"/>
    <dgm:cxn modelId="{8148675F-54A8-1541-B6CB-6C75A80B1BD1}" type="presOf" srcId="{8ECA8C70-ACBD-6641-ACC4-8928A4D0688A}" destId="{C4F02C82-E1B9-0246-9052-9FC09A99A608}" srcOrd="1" destOrd="0" presId="urn:microsoft.com/office/officeart/2008/layout/HalfCircleOrganizationChart"/>
    <dgm:cxn modelId="{CF755661-AC5D-FA4C-844A-EB3CFEA3749F}" srcId="{8ECA8C70-ACBD-6641-ACC4-8928A4D0688A}" destId="{F36C3E2C-78D4-F940-83A8-DB6EFC341CCD}" srcOrd="0" destOrd="0" parTransId="{9191225D-B5DA-C846-AADA-CFB9CB1EF648}" sibTransId="{D0309C33-604C-4C41-91FA-CE7B936C77C9}"/>
    <dgm:cxn modelId="{178B6284-DAF8-1447-88D0-E77823E3629B}" type="presOf" srcId="{F36C3E2C-78D4-F940-83A8-DB6EFC341CCD}" destId="{65F4BE46-62A1-C145-9A9A-0D96FA89469C}" srcOrd="1" destOrd="0" presId="urn:microsoft.com/office/officeart/2008/layout/HalfCircleOrganizationChart"/>
    <dgm:cxn modelId="{4413B484-9915-6B4E-B5EF-E65719FB3CC3}" type="presOf" srcId="{F53A7476-5D02-A640-BC7C-596953CC307F}" destId="{E3D8A9AC-5BDD-CD43-9875-42BF71EB019A}" srcOrd="0" destOrd="0" presId="urn:microsoft.com/office/officeart/2008/layout/HalfCircleOrganizationChart"/>
    <dgm:cxn modelId="{C0A73097-4BE2-9B4B-ADDB-4E973AC91B3C}" type="presOf" srcId="{49B8B5BB-F5BB-EB4C-8BD5-05C85590805D}" destId="{A0420574-E9F1-1C49-8EF2-832790495710}" srcOrd="0" destOrd="0" presId="urn:microsoft.com/office/officeart/2008/layout/HalfCircleOrganizationChart"/>
    <dgm:cxn modelId="{6766DAAE-8640-3842-9541-8093491F3D1A}" type="presOf" srcId="{F36C3E2C-78D4-F940-83A8-DB6EFC341CCD}" destId="{560EAB39-DE7A-0249-AE2F-3DFE61B5DD5B}" srcOrd="0" destOrd="0" presId="urn:microsoft.com/office/officeart/2008/layout/HalfCircleOrganizationChart"/>
    <dgm:cxn modelId="{05D084B3-48F3-344A-B9CA-3CFEA222FDDA}" type="presOf" srcId="{493158EF-786B-114A-846B-14AC3CB61C87}" destId="{6D982852-A24A-B343-9AA8-5E27D30C0BCD}" srcOrd="1" destOrd="0" presId="urn:microsoft.com/office/officeart/2008/layout/HalfCircleOrganizationChart"/>
    <dgm:cxn modelId="{189C74B5-952C-AE45-A685-40A3B587270B}" srcId="{8ECA8C70-ACBD-6641-ACC4-8928A4D0688A}" destId="{49B8B5BB-F5BB-EB4C-8BD5-05C85590805D}" srcOrd="2" destOrd="0" parTransId="{CDC70347-7DF9-2640-B931-8F03F1603360}" sibTransId="{E87E7B9D-2D8C-B142-ACFB-DB452C272550}"/>
    <dgm:cxn modelId="{622872C1-64F8-7648-8105-BB446ED4EA7E}" type="presOf" srcId="{8ECA8C70-ACBD-6641-ACC4-8928A4D0688A}" destId="{43CFF714-67B3-AD4E-842E-C375EDF94DAE}" srcOrd="0" destOrd="0" presId="urn:microsoft.com/office/officeart/2008/layout/HalfCircleOrganizationChart"/>
    <dgm:cxn modelId="{687583C6-2BC7-2443-A25D-7579DD26FD16}" type="presOf" srcId="{49B8B5BB-F5BB-EB4C-8BD5-05C85590805D}" destId="{33D50516-A995-354D-BADE-813CF1CC2DCB}" srcOrd="1" destOrd="0" presId="urn:microsoft.com/office/officeart/2008/layout/HalfCircleOrganizationChart"/>
    <dgm:cxn modelId="{095413E0-0D2A-A446-9555-9AC28800305D}" srcId="{8ECA8C70-ACBD-6641-ACC4-8928A4D0688A}" destId="{493158EF-786B-114A-846B-14AC3CB61C87}" srcOrd="1" destOrd="0" parTransId="{F53A7476-5D02-A640-BC7C-596953CC307F}" sibTransId="{FC775EB5-BC85-B842-A06E-A10663B4C9B9}"/>
    <dgm:cxn modelId="{02F186E1-74D9-6C4E-94A3-047E751528E3}" type="presOf" srcId="{ED26E0EC-C55A-6246-95F9-5ACAF0CBDC39}" destId="{FD12CF93-19B6-C445-B3B8-D4B80DB18C75}" srcOrd="0" destOrd="0" presId="urn:microsoft.com/office/officeart/2008/layout/HalfCircleOrganizationChart"/>
    <dgm:cxn modelId="{AD34E3E2-0EA0-374B-AEFD-46313E7E861A}" type="presOf" srcId="{CDC70347-7DF9-2640-B931-8F03F1603360}" destId="{4D4600D7-27F4-B242-9EC2-BC7EC666A6B5}" srcOrd="0" destOrd="0" presId="urn:microsoft.com/office/officeart/2008/layout/HalfCircleOrganizationChart"/>
    <dgm:cxn modelId="{0F63A4FA-D965-134B-AD98-D97A168CD6C7}" type="presParOf" srcId="{FD12CF93-19B6-C445-B3B8-D4B80DB18C75}" destId="{99778BE0-D7E5-E64A-8890-FEC402631439}" srcOrd="0" destOrd="0" presId="urn:microsoft.com/office/officeart/2008/layout/HalfCircleOrganizationChart"/>
    <dgm:cxn modelId="{173542E6-9B09-7549-95C1-729C15475B57}" type="presParOf" srcId="{99778BE0-D7E5-E64A-8890-FEC402631439}" destId="{EB13A84C-56A2-2B44-A99F-0D12E7382924}" srcOrd="0" destOrd="0" presId="urn:microsoft.com/office/officeart/2008/layout/HalfCircleOrganizationChart"/>
    <dgm:cxn modelId="{903C4581-D1C8-0141-AC6F-E7E2A89587B6}" type="presParOf" srcId="{EB13A84C-56A2-2B44-A99F-0D12E7382924}" destId="{43CFF714-67B3-AD4E-842E-C375EDF94DAE}" srcOrd="0" destOrd="0" presId="urn:microsoft.com/office/officeart/2008/layout/HalfCircleOrganizationChart"/>
    <dgm:cxn modelId="{5267043B-CABD-7A43-BDE2-27CAA531F03D}" type="presParOf" srcId="{EB13A84C-56A2-2B44-A99F-0D12E7382924}" destId="{91C12E93-BFD3-2C45-910E-EC939D823EA0}" srcOrd="1" destOrd="0" presId="urn:microsoft.com/office/officeart/2008/layout/HalfCircleOrganizationChart"/>
    <dgm:cxn modelId="{2F51833C-8F66-7D4E-88FB-F30DE2A123DC}" type="presParOf" srcId="{EB13A84C-56A2-2B44-A99F-0D12E7382924}" destId="{6B6EA80C-D097-5540-92D3-A0C7F0CE3859}" srcOrd="2" destOrd="0" presId="urn:microsoft.com/office/officeart/2008/layout/HalfCircleOrganizationChart"/>
    <dgm:cxn modelId="{6014EA50-70CB-7F42-90EF-BE84067E8FA1}" type="presParOf" srcId="{EB13A84C-56A2-2B44-A99F-0D12E7382924}" destId="{C4F02C82-E1B9-0246-9052-9FC09A99A608}" srcOrd="3" destOrd="0" presId="urn:microsoft.com/office/officeart/2008/layout/HalfCircleOrganizationChart"/>
    <dgm:cxn modelId="{4C87DC48-C2C8-D945-9ECF-AC8033A1394A}" type="presParOf" srcId="{99778BE0-D7E5-E64A-8890-FEC402631439}" destId="{54C92272-5E25-B54B-BA99-DEEF1478BAF6}" srcOrd="1" destOrd="0" presId="urn:microsoft.com/office/officeart/2008/layout/HalfCircleOrganizationChart"/>
    <dgm:cxn modelId="{2D80203B-5417-3F45-BC35-941601FB1EFC}" type="presParOf" srcId="{54C92272-5E25-B54B-BA99-DEEF1478BAF6}" destId="{20672393-A7DF-CB49-98BB-D14453D3A0A2}" srcOrd="0" destOrd="0" presId="urn:microsoft.com/office/officeart/2008/layout/HalfCircleOrganizationChart"/>
    <dgm:cxn modelId="{7DEC5C23-3469-FD4B-A4FA-DBD4F6856FD3}" type="presParOf" srcId="{54C92272-5E25-B54B-BA99-DEEF1478BAF6}" destId="{4644912A-A006-704B-867F-C9BC76D2EBA7}" srcOrd="1" destOrd="0" presId="urn:microsoft.com/office/officeart/2008/layout/HalfCircleOrganizationChart"/>
    <dgm:cxn modelId="{616E85A1-13E3-2849-BA94-3A84AE01941B}" type="presParOf" srcId="{4644912A-A006-704B-867F-C9BC76D2EBA7}" destId="{BE6B9A90-C8A0-B441-8211-FA1C15155009}" srcOrd="0" destOrd="0" presId="urn:microsoft.com/office/officeart/2008/layout/HalfCircleOrganizationChart"/>
    <dgm:cxn modelId="{0BC36C87-7DB7-FB4E-B8D9-23FAA4A793B6}" type="presParOf" srcId="{BE6B9A90-C8A0-B441-8211-FA1C15155009}" destId="{560EAB39-DE7A-0249-AE2F-3DFE61B5DD5B}" srcOrd="0" destOrd="0" presId="urn:microsoft.com/office/officeart/2008/layout/HalfCircleOrganizationChart"/>
    <dgm:cxn modelId="{09C5AD62-B573-164F-BF69-68C4361DD56F}" type="presParOf" srcId="{BE6B9A90-C8A0-B441-8211-FA1C15155009}" destId="{D3A916F7-68DB-BB4E-A5E6-9A4BD1B9FEB1}" srcOrd="1" destOrd="0" presId="urn:microsoft.com/office/officeart/2008/layout/HalfCircleOrganizationChart"/>
    <dgm:cxn modelId="{B85FB0CE-9A15-6C45-A76E-D28C1F48A92F}" type="presParOf" srcId="{BE6B9A90-C8A0-B441-8211-FA1C15155009}" destId="{19D8A14C-7D39-9344-A00D-146CF5B59876}" srcOrd="2" destOrd="0" presId="urn:microsoft.com/office/officeart/2008/layout/HalfCircleOrganizationChart"/>
    <dgm:cxn modelId="{EADB20A5-FED6-C544-8962-E9D252C704BE}" type="presParOf" srcId="{BE6B9A90-C8A0-B441-8211-FA1C15155009}" destId="{65F4BE46-62A1-C145-9A9A-0D96FA89469C}" srcOrd="3" destOrd="0" presId="urn:microsoft.com/office/officeart/2008/layout/HalfCircleOrganizationChart"/>
    <dgm:cxn modelId="{73F22D16-CF67-514E-9A97-D15DAC2FB6E7}" type="presParOf" srcId="{4644912A-A006-704B-867F-C9BC76D2EBA7}" destId="{15CD17E6-943C-3946-8EC8-E75DD9F2AFC4}" srcOrd="1" destOrd="0" presId="urn:microsoft.com/office/officeart/2008/layout/HalfCircleOrganizationChart"/>
    <dgm:cxn modelId="{9AB2450A-1089-D14F-A02F-DE4764728A1A}" type="presParOf" srcId="{4644912A-A006-704B-867F-C9BC76D2EBA7}" destId="{B3913584-D9A3-1C4F-8408-C02B71C33ABC}" srcOrd="2" destOrd="0" presId="urn:microsoft.com/office/officeart/2008/layout/HalfCircleOrganizationChart"/>
    <dgm:cxn modelId="{582228D0-F67A-A74C-91FC-DC20D39823CE}" type="presParOf" srcId="{54C92272-5E25-B54B-BA99-DEEF1478BAF6}" destId="{E3D8A9AC-5BDD-CD43-9875-42BF71EB019A}" srcOrd="2" destOrd="0" presId="urn:microsoft.com/office/officeart/2008/layout/HalfCircleOrganizationChart"/>
    <dgm:cxn modelId="{AFCFAB56-B42B-8B43-B5B4-748DD71C2430}" type="presParOf" srcId="{54C92272-5E25-B54B-BA99-DEEF1478BAF6}" destId="{BD626B99-E6E3-614E-A685-7B8A80F97D4B}" srcOrd="3" destOrd="0" presId="urn:microsoft.com/office/officeart/2008/layout/HalfCircleOrganizationChart"/>
    <dgm:cxn modelId="{7ED67159-633B-EF42-AB0D-7EDE88FAAFBB}" type="presParOf" srcId="{BD626B99-E6E3-614E-A685-7B8A80F97D4B}" destId="{FB6A64AC-EEAD-F648-B071-5D426F109B39}" srcOrd="0" destOrd="0" presId="urn:microsoft.com/office/officeart/2008/layout/HalfCircleOrganizationChart"/>
    <dgm:cxn modelId="{CB553E3F-08FD-0B49-9D97-631D8DCFF93C}" type="presParOf" srcId="{FB6A64AC-EEAD-F648-B071-5D426F109B39}" destId="{4E2A51BB-6681-E341-9B07-EE2AC5FBC4C4}" srcOrd="0" destOrd="0" presId="urn:microsoft.com/office/officeart/2008/layout/HalfCircleOrganizationChart"/>
    <dgm:cxn modelId="{7FD303E2-5658-6948-BB0A-031DB5B1D825}" type="presParOf" srcId="{FB6A64AC-EEAD-F648-B071-5D426F109B39}" destId="{021AFE4A-0758-9741-BEF3-EFD37C61122B}" srcOrd="1" destOrd="0" presId="urn:microsoft.com/office/officeart/2008/layout/HalfCircleOrganizationChart"/>
    <dgm:cxn modelId="{FCB1EE18-7C3F-9E42-A0ED-EDFCC067C067}" type="presParOf" srcId="{FB6A64AC-EEAD-F648-B071-5D426F109B39}" destId="{9C1757D9-2F15-784C-8366-36FF8EC805E3}" srcOrd="2" destOrd="0" presId="urn:microsoft.com/office/officeart/2008/layout/HalfCircleOrganizationChart"/>
    <dgm:cxn modelId="{8E9CA7A5-999F-934F-8420-DB05D9D1D0ED}" type="presParOf" srcId="{FB6A64AC-EEAD-F648-B071-5D426F109B39}" destId="{6D982852-A24A-B343-9AA8-5E27D30C0BCD}" srcOrd="3" destOrd="0" presId="urn:microsoft.com/office/officeart/2008/layout/HalfCircleOrganizationChart"/>
    <dgm:cxn modelId="{5B42A625-F1BD-1140-BBFE-AD1B3A8BA9E0}" type="presParOf" srcId="{BD626B99-E6E3-614E-A685-7B8A80F97D4B}" destId="{80760CEC-A505-C640-9E71-6047443608CA}" srcOrd="1" destOrd="0" presId="urn:microsoft.com/office/officeart/2008/layout/HalfCircleOrganizationChart"/>
    <dgm:cxn modelId="{30C3CBC7-D765-B142-96BF-CF2E7806E1B4}" type="presParOf" srcId="{BD626B99-E6E3-614E-A685-7B8A80F97D4B}" destId="{49097334-583F-544B-8446-28ECE53E9D68}" srcOrd="2" destOrd="0" presId="urn:microsoft.com/office/officeart/2008/layout/HalfCircleOrganizationChart"/>
    <dgm:cxn modelId="{1DA06FA2-A644-8A4C-B71E-E3D2E97E3418}" type="presParOf" srcId="{54C92272-5E25-B54B-BA99-DEEF1478BAF6}" destId="{4D4600D7-27F4-B242-9EC2-BC7EC666A6B5}" srcOrd="4" destOrd="0" presId="urn:microsoft.com/office/officeart/2008/layout/HalfCircleOrganizationChart"/>
    <dgm:cxn modelId="{82048058-1130-4D4D-B1C5-665AE1D9C648}" type="presParOf" srcId="{54C92272-5E25-B54B-BA99-DEEF1478BAF6}" destId="{7155EC13-DA88-5040-9544-E708F66F53DE}" srcOrd="5" destOrd="0" presId="urn:microsoft.com/office/officeart/2008/layout/HalfCircleOrganizationChart"/>
    <dgm:cxn modelId="{C6B90AE2-1FEA-7340-BD4B-A9921AB54824}" type="presParOf" srcId="{7155EC13-DA88-5040-9544-E708F66F53DE}" destId="{206D2075-6F8C-A747-AE5C-CC8552EC6A3D}" srcOrd="0" destOrd="0" presId="urn:microsoft.com/office/officeart/2008/layout/HalfCircleOrganizationChart"/>
    <dgm:cxn modelId="{FA4E7C98-3500-FF42-B921-EFFA7DC02A69}" type="presParOf" srcId="{206D2075-6F8C-A747-AE5C-CC8552EC6A3D}" destId="{A0420574-E9F1-1C49-8EF2-832790495710}" srcOrd="0" destOrd="0" presId="urn:microsoft.com/office/officeart/2008/layout/HalfCircleOrganizationChart"/>
    <dgm:cxn modelId="{0AC516B2-E40D-4841-9FC0-B74B0B5A58DD}" type="presParOf" srcId="{206D2075-6F8C-A747-AE5C-CC8552EC6A3D}" destId="{19122824-FD92-E645-B90B-45EDF272BB1E}" srcOrd="1" destOrd="0" presId="urn:microsoft.com/office/officeart/2008/layout/HalfCircleOrganizationChart"/>
    <dgm:cxn modelId="{3FF7EDEC-E403-EA45-A0D2-EE3FA3422ABD}" type="presParOf" srcId="{206D2075-6F8C-A747-AE5C-CC8552EC6A3D}" destId="{3ABB75BF-8AD1-CC41-BDD4-D3AC2BE479FA}" srcOrd="2" destOrd="0" presId="urn:microsoft.com/office/officeart/2008/layout/HalfCircleOrganizationChart"/>
    <dgm:cxn modelId="{29F3AE45-70B6-344A-A150-AADE4BC2651A}" type="presParOf" srcId="{206D2075-6F8C-A747-AE5C-CC8552EC6A3D}" destId="{33D50516-A995-354D-BADE-813CF1CC2DCB}" srcOrd="3" destOrd="0" presId="urn:microsoft.com/office/officeart/2008/layout/HalfCircleOrganizationChart"/>
    <dgm:cxn modelId="{5FFB0489-8C2C-4A40-B5D3-550435F21F03}" type="presParOf" srcId="{7155EC13-DA88-5040-9544-E708F66F53DE}" destId="{70979DA7-3ADA-1245-8F4F-A009214BFAC7}" srcOrd="1" destOrd="0" presId="urn:microsoft.com/office/officeart/2008/layout/HalfCircleOrganizationChart"/>
    <dgm:cxn modelId="{B143B636-9BCD-D540-A6B5-A46FAC59DB91}" type="presParOf" srcId="{7155EC13-DA88-5040-9544-E708F66F53DE}" destId="{FD4112E5-519C-264D-9655-2559DDC1D4C5}" srcOrd="2" destOrd="0" presId="urn:microsoft.com/office/officeart/2008/layout/HalfCircleOrganizationChart"/>
    <dgm:cxn modelId="{83FC0BA3-A5E9-284C-8005-0AAB9D96B708}" type="presParOf" srcId="{99778BE0-D7E5-E64A-8890-FEC402631439}" destId="{7FCC2CA1-7D98-A64B-A65F-59ECAA3F07BB}" srcOrd="2" destOrd="0" presId="urn:microsoft.com/office/officeart/2008/layout/HalfCircleOrganizationChar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1B88B2F-B73A-0F41-96E5-4EC3018A1428}" type="doc">
      <dgm:prSet loTypeId="urn:microsoft.com/office/officeart/2005/8/layout/pyramid4" loCatId="" qsTypeId="urn:microsoft.com/office/officeart/2005/8/quickstyle/simple1" qsCatId="simple" csTypeId="urn:microsoft.com/office/officeart/2005/8/colors/colorful4" csCatId="colorful" phldr="1"/>
      <dgm:spPr/>
      <dgm:t>
        <a:bodyPr/>
        <a:lstStyle/>
        <a:p>
          <a:endParaRPr lang="zh-CN" altLang="en-US"/>
        </a:p>
      </dgm:t>
    </dgm:pt>
    <dgm:pt modelId="{50DC6862-23B7-8546-8B02-875AD8B3CAF6}">
      <dgm:prSet phldrT="[文本]"/>
      <dgm:spPr/>
      <dgm:t>
        <a:bodyPr/>
        <a:lstStyle/>
        <a:p>
          <a:r>
            <a:rPr lang="zh-CN" altLang="en-US" dirty="0"/>
            <a:t>资源预测</a:t>
          </a:r>
        </a:p>
      </dgm:t>
    </dgm:pt>
    <dgm:pt modelId="{C47F34ED-975D-2A4B-BD66-B0CC443C38E8}" type="parTrans" cxnId="{1F5FF239-EB91-0C4B-A619-1BE1C4E4D66F}">
      <dgm:prSet/>
      <dgm:spPr/>
      <dgm:t>
        <a:bodyPr/>
        <a:lstStyle/>
        <a:p>
          <a:endParaRPr lang="zh-CN" altLang="en-US"/>
        </a:p>
      </dgm:t>
    </dgm:pt>
    <dgm:pt modelId="{70C2EF03-6612-784C-A0B5-30F9ED411816}" type="sibTrans" cxnId="{1F5FF239-EB91-0C4B-A619-1BE1C4E4D66F}">
      <dgm:prSet/>
      <dgm:spPr/>
      <dgm:t>
        <a:bodyPr/>
        <a:lstStyle/>
        <a:p>
          <a:endParaRPr lang="zh-CN" altLang="en-US"/>
        </a:p>
      </dgm:t>
    </dgm:pt>
    <dgm:pt modelId="{D58A8DAF-1547-8245-BCDB-7D0A032023C0}">
      <dgm:prSet phldrT="[文本]"/>
      <dgm:spPr/>
      <dgm:t>
        <a:bodyPr/>
        <a:lstStyle/>
        <a:p>
          <a:r>
            <a:rPr lang="zh-CN" altLang="en-US" dirty="0"/>
            <a:t>资源配额</a:t>
          </a:r>
        </a:p>
      </dgm:t>
    </dgm:pt>
    <dgm:pt modelId="{C385054C-8730-1443-99A4-0451BE868EC3}" type="parTrans" cxnId="{5CFEC568-83BC-B546-93A2-ECBC984DE9A4}">
      <dgm:prSet/>
      <dgm:spPr/>
      <dgm:t>
        <a:bodyPr/>
        <a:lstStyle/>
        <a:p>
          <a:endParaRPr lang="zh-CN" altLang="en-US"/>
        </a:p>
      </dgm:t>
    </dgm:pt>
    <dgm:pt modelId="{215BDFB7-33F5-AA45-B32B-4613D8ACEDE9}" type="sibTrans" cxnId="{5CFEC568-83BC-B546-93A2-ECBC984DE9A4}">
      <dgm:prSet/>
      <dgm:spPr/>
      <dgm:t>
        <a:bodyPr/>
        <a:lstStyle/>
        <a:p>
          <a:endParaRPr lang="zh-CN" altLang="en-US"/>
        </a:p>
      </dgm:t>
    </dgm:pt>
    <dgm:pt modelId="{E975370A-E0B7-8341-B8A6-DE208E793033}">
      <dgm:prSet phldrT="[文本]"/>
      <dgm:spPr/>
      <dgm:t>
        <a:bodyPr/>
        <a:lstStyle/>
        <a:p>
          <a:endParaRPr lang="zh-CN" altLang="en-US" dirty="0"/>
        </a:p>
      </dgm:t>
    </dgm:pt>
    <dgm:pt modelId="{821ADFC8-2600-EF44-B8C0-77276AC1E4C9}" type="parTrans" cxnId="{8158FB12-D5BE-FD43-B526-B6DE64F8F621}">
      <dgm:prSet/>
      <dgm:spPr/>
      <dgm:t>
        <a:bodyPr/>
        <a:lstStyle/>
        <a:p>
          <a:endParaRPr lang="zh-CN" altLang="en-US"/>
        </a:p>
      </dgm:t>
    </dgm:pt>
    <dgm:pt modelId="{1F90C3CA-5EE5-2E4D-8DEF-262D0F58A642}" type="sibTrans" cxnId="{8158FB12-D5BE-FD43-B526-B6DE64F8F621}">
      <dgm:prSet/>
      <dgm:spPr/>
      <dgm:t>
        <a:bodyPr/>
        <a:lstStyle/>
        <a:p>
          <a:endParaRPr lang="zh-CN" altLang="en-US"/>
        </a:p>
      </dgm:t>
    </dgm:pt>
    <dgm:pt modelId="{F25DA4CF-F458-C744-B06D-DC82890CA02B}">
      <dgm:prSet phldrT="[文本]"/>
      <dgm:spPr/>
      <dgm:t>
        <a:bodyPr/>
        <a:lstStyle/>
        <a:p>
          <a:r>
            <a:rPr lang="zh-CN" altLang="en-US" dirty="0"/>
            <a:t>应用分类</a:t>
          </a:r>
        </a:p>
      </dgm:t>
    </dgm:pt>
    <dgm:pt modelId="{31843732-9782-2C4B-938E-134F175C4DFA}" type="parTrans" cxnId="{09C1FFD6-68B5-9E4F-B80E-6F4DE18F4358}">
      <dgm:prSet/>
      <dgm:spPr/>
      <dgm:t>
        <a:bodyPr/>
        <a:lstStyle/>
        <a:p>
          <a:endParaRPr lang="zh-CN" altLang="en-US"/>
        </a:p>
      </dgm:t>
    </dgm:pt>
    <dgm:pt modelId="{1A8FD1F5-C6DB-674F-B135-6CFD224B0891}" type="sibTrans" cxnId="{09C1FFD6-68B5-9E4F-B80E-6F4DE18F4358}">
      <dgm:prSet/>
      <dgm:spPr/>
      <dgm:t>
        <a:bodyPr/>
        <a:lstStyle/>
        <a:p>
          <a:endParaRPr lang="zh-CN" altLang="en-US"/>
        </a:p>
      </dgm:t>
    </dgm:pt>
    <dgm:pt modelId="{4BB3737D-304F-674F-BBC9-8F9368ADD0E1}" type="pres">
      <dgm:prSet presAssocID="{C1B88B2F-B73A-0F41-96E5-4EC3018A1428}" presName="compositeShape" presStyleCnt="0">
        <dgm:presLayoutVars>
          <dgm:chMax val="9"/>
          <dgm:dir/>
          <dgm:resizeHandles val="exact"/>
        </dgm:presLayoutVars>
      </dgm:prSet>
      <dgm:spPr/>
    </dgm:pt>
    <dgm:pt modelId="{D93CD227-BDED-2E4E-BCA7-CA67A063AF5E}" type="pres">
      <dgm:prSet presAssocID="{C1B88B2F-B73A-0F41-96E5-4EC3018A1428}" presName="triangle1" presStyleLbl="node1" presStyleIdx="0" presStyleCnt="4">
        <dgm:presLayoutVars>
          <dgm:bulletEnabled val="1"/>
        </dgm:presLayoutVars>
      </dgm:prSet>
      <dgm:spPr/>
    </dgm:pt>
    <dgm:pt modelId="{33395090-4B0F-BE45-9F75-F557AC42B510}" type="pres">
      <dgm:prSet presAssocID="{C1B88B2F-B73A-0F41-96E5-4EC3018A1428}" presName="triangle2" presStyleLbl="node1" presStyleIdx="1" presStyleCnt="4">
        <dgm:presLayoutVars>
          <dgm:bulletEnabled val="1"/>
        </dgm:presLayoutVars>
      </dgm:prSet>
      <dgm:spPr/>
    </dgm:pt>
    <dgm:pt modelId="{12B932BD-49B7-1042-A292-6B1B0B50AD1B}" type="pres">
      <dgm:prSet presAssocID="{C1B88B2F-B73A-0F41-96E5-4EC3018A1428}" presName="triangle3" presStyleLbl="node1" presStyleIdx="2" presStyleCnt="4">
        <dgm:presLayoutVars>
          <dgm:bulletEnabled val="1"/>
        </dgm:presLayoutVars>
      </dgm:prSet>
      <dgm:spPr/>
    </dgm:pt>
    <dgm:pt modelId="{1B89ED59-1EEE-0048-B719-16CC491B8861}" type="pres">
      <dgm:prSet presAssocID="{C1B88B2F-B73A-0F41-96E5-4EC3018A1428}" presName="triangle4" presStyleLbl="node1" presStyleIdx="3" presStyleCnt="4">
        <dgm:presLayoutVars>
          <dgm:bulletEnabled val="1"/>
        </dgm:presLayoutVars>
      </dgm:prSet>
      <dgm:spPr/>
    </dgm:pt>
  </dgm:ptLst>
  <dgm:cxnLst>
    <dgm:cxn modelId="{8158FB12-D5BE-FD43-B526-B6DE64F8F621}" srcId="{C1B88B2F-B73A-0F41-96E5-4EC3018A1428}" destId="{E975370A-E0B7-8341-B8A6-DE208E793033}" srcOrd="2" destOrd="0" parTransId="{821ADFC8-2600-EF44-B8C0-77276AC1E4C9}" sibTransId="{1F90C3CA-5EE5-2E4D-8DEF-262D0F58A642}"/>
    <dgm:cxn modelId="{5673F014-8D15-684A-9084-DA51B7D24723}" type="presOf" srcId="{E975370A-E0B7-8341-B8A6-DE208E793033}" destId="{12B932BD-49B7-1042-A292-6B1B0B50AD1B}" srcOrd="0" destOrd="0" presId="urn:microsoft.com/office/officeart/2005/8/layout/pyramid4"/>
    <dgm:cxn modelId="{1F5FF239-EB91-0C4B-A619-1BE1C4E4D66F}" srcId="{C1B88B2F-B73A-0F41-96E5-4EC3018A1428}" destId="{50DC6862-23B7-8546-8B02-875AD8B3CAF6}" srcOrd="0" destOrd="0" parTransId="{C47F34ED-975D-2A4B-BD66-B0CC443C38E8}" sibTransId="{70C2EF03-6612-784C-A0B5-30F9ED411816}"/>
    <dgm:cxn modelId="{CF43A947-DD4F-B84D-97AF-B89682138D38}" type="presOf" srcId="{50DC6862-23B7-8546-8B02-875AD8B3CAF6}" destId="{D93CD227-BDED-2E4E-BCA7-CA67A063AF5E}" srcOrd="0" destOrd="0" presId="urn:microsoft.com/office/officeart/2005/8/layout/pyramid4"/>
    <dgm:cxn modelId="{1DA6E44F-9BF1-4F44-BE39-135A69AAE45C}" type="presOf" srcId="{D58A8DAF-1547-8245-BCDB-7D0A032023C0}" destId="{33395090-4B0F-BE45-9F75-F557AC42B510}" srcOrd="0" destOrd="0" presId="urn:microsoft.com/office/officeart/2005/8/layout/pyramid4"/>
    <dgm:cxn modelId="{5CFEC568-83BC-B546-93A2-ECBC984DE9A4}" srcId="{C1B88B2F-B73A-0F41-96E5-4EC3018A1428}" destId="{D58A8DAF-1547-8245-BCDB-7D0A032023C0}" srcOrd="1" destOrd="0" parTransId="{C385054C-8730-1443-99A4-0451BE868EC3}" sibTransId="{215BDFB7-33F5-AA45-B32B-4613D8ACEDE9}"/>
    <dgm:cxn modelId="{B1E052CA-B52E-DD4B-ADBB-C704726B3500}" type="presOf" srcId="{F25DA4CF-F458-C744-B06D-DC82890CA02B}" destId="{1B89ED59-1EEE-0048-B719-16CC491B8861}" srcOrd="0" destOrd="0" presId="urn:microsoft.com/office/officeart/2005/8/layout/pyramid4"/>
    <dgm:cxn modelId="{09C1FFD6-68B5-9E4F-B80E-6F4DE18F4358}" srcId="{C1B88B2F-B73A-0F41-96E5-4EC3018A1428}" destId="{F25DA4CF-F458-C744-B06D-DC82890CA02B}" srcOrd="3" destOrd="0" parTransId="{31843732-9782-2C4B-938E-134F175C4DFA}" sibTransId="{1A8FD1F5-C6DB-674F-B135-6CFD224B0891}"/>
    <dgm:cxn modelId="{351871D8-CA71-894A-B37F-21C5A8109AC6}" type="presOf" srcId="{C1B88B2F-B73A-0F41-96E5-4EC3018A1428}" destId="{4BB3737D-304F-674F-BBC9-8F9368ADD0E1}" srcOrd="0" destOrd="0" presId="urn:microsoft.com/office/officeart/2005/8/layout/pyramid4"/>
    <dgm:cxn modelId="{AEF80305-46BB-C64A-A341-C6949439F34C}" type="presParOf" srcId="{4BB3737D-304F-674F-BBC9-8F9368ADD0E1}" destId="{D93CD227-BDED-2E4E-BCA7-CA67A063AF5E}" srcOrd="0" destOrd="0" presId="urn:microsoft.com/office/officeart/2005/8/layout/pyramid4"/>
    <dgm:cxn modelId="{6AAB09C0-4D24-384A-9A86-E8C828F4FFD9}" type="presParOf" srcId="{4BB3737D-304F-674F-BBC9-8F9368ADD0E1}" destId="{33395090-4B0F-BE45-9F75-F557AC42B510}" srcOrd="1" destOrd="0" presId="urn:microsoft.com/office/officeart/2005/8/layout/pyramid4"/>
    <dgm:cxn modelId="{61E63093-A374-A142-A9A9-787328713A18}" type="presParOf" srcId="{4BB3737D-304F-674F-BBC9-8F9368ADD0E1}" destId="{12B932BD-49B7-1042-A292-6B1B0B50AD1B}" srcOrd="2" destOrd="0" presId="urn:microsoft.com/office/officeart/2005/8/layout/pyramid4"/>
    <dgm:cxn modelId="{4F92E28A-EC91-F14F-B1EB-49774EE8074F}" type="presParOf" srcId="{4BB3737D-304F-674F-BBC9-8F9368ADD0E1}" destId="{1B89ED59-1EEE-0048-B719-16CC491B8861}"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08B687E-F514-6F40-8887-FE2B925C5490}"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zh-CN" altLang="en-US"/>
        </a:p>
      </dgm:t>
    </dgm:pt>
    <dgm:pt modelId="{A9A992C1-2082-244B-BA49-0AB19AFC816B}">
      <dgm:prSet phldrT="[文本]"/>
      <dgm:spPr/>
      <dgm:t>
        <a:bodyPr/>
        <a:lstStyle/>
        <a:p>
          <a:r>
            <a:rPr lang="zh-CN" altLang="en-US" dirty="0"/>
            <a:t>一 、统一调度 </a:t>
          </a:r>
        </a:p>
      </dgm:t>
    </dgm:pt>
    <dgm:pt modelId="{A626F20D-B84C-D74F-88D4-0EEC8DB4D9D3}" type="parTrans" cxnId="{73F82499-01D2-5941-BEA1-4096CFF93D55}">
      <dgm:prSet/>
      <dgm:spPr/>
      <dgm:t>
        <a:bodyPr/>
        <a:lstStyle/>
        <a:p>
          <a:endParaRPr lang="zh-CN" altLang="en-US"/>
        </a:p>
      </dgm:t>
    </dgm:pt>
    <dgm:pt modelId="{8A045A8F-4C45-224E-ABB4-02853047B14E}" type="sibTrans" cxnId="{73F82499-01D2-5941-BEA1-4096CFF93D55}">
      <dgm:prSet/>
      <dgm:spPr/>
      <dgm:t>
        <a:bodyPr/>
        <a:lstStyle/>
        <a:p>
          <a:endParaRPr lang="zh-CN" altLang="en-US"/>
        </a:p>
      </dgm:t>
    </dgm:pt>
    <dgm:pt modelId="{F017E3A3-8609-754D-B2C6-8C2DF0DCA732}">
      <dgm:prSet phldrT="[文本]"/>
      <dgm:spPr/>
      <dgm:t>
        <a:bodyPr/>
        <a:lstStyle/>
        <a:p>
          <a:endParaRPr lang="zh-CN" altLang="en-US" dirty="0"/>
        </a:p>
      </dgm:t>
    </dgm:pt>
    <dgm:pt modelId="{D96373D3-CACB-BC48-BBF3-7AF8738B15CC}" type="parTrans" cxnId="{ACA71EC0-4832-884B-92F9-BBD81BD1BC4D}">
      <dgm:prSet/>
      <dgm:spPr/>
      <dgm:t>
        <a:bodyPr/>
        <a:lstStyle/>
        <a:p>
          <a:endParaRPr lang="zh-CN" altLang="en-US"/>
        </a:p>
      </dgm:t>
    </dgm:pt>
    <dgm:pt modelId="{FFD87DCE-5BC0-4A4E-A13A-15FF835A8324}" type="sibTrans" cxnId="{ACA71EC0-4832-884B-92F9-BBD81BD1BC4D}">
      <dgm:prSet/>
      <dgm:spPr/>
      <dgm:t>
        <a:bodyPr/>
        <a:lstStyle/>
        <a:p>
          <a:endParaRPr lang="zh-CN" altLang="en-US"/>
        </a:p>
      </dgm:t>
    </dgm:pt>
    <dgm:pt modelId="{2E894315-EA6D-A740-A036-9C06E7B300E5}">
      <dgm:prSet/>
      <dgm:spPr/>
      <dgm:t>
        <a:bodyPr/>
        <a:lstStyle/>
        <a:p>
          <a:r>
            <a:rPr lang="zh-CN" altLang="en-US" dirty="0"/>
            <a:t>二、调度器架构</a:t>
          </a:r>
        </a:p>
      </dgm:t>
    </dgm:pt>
    <dgm:pt modelId="{151B3B7A-95D8-C64E-89A0-D4DCE4F5C918}" type="parTrans" cxnId="{2CD7B354-F8BE-8D4D-8EE0-4FEAC0772FBE}">
      <dgm:prSet/>
      <dgm:spPr/>
      <dgm:t>
        <a:bodyPr/>
        <a:lstStyle/>
        <a:p>
          <a:endParaRPr lang="zh-CN" altLang="en-US"/>
        </a:p>
      </dgm:t>
    </dgm:pt>
    <dgm:pt modelId="{6FCE2CE5-182C-8E47-9650-A54B9B3D8E86}" type="sibTrans" cxnId="{2CD7B354-F8BE-8D4D-8EE0-4FEAC0772FBE}">
      <dgm:prSet/>
      <dgm:spPr/>
      <dgm:t>
        <a:bodyPr/>
        <a:lstStyle/>
        <a:p>
          <a:endParaRPr lang="zh-CN" altLang="en-US"/>
        </a:p>
      </dgm:t>
    </dgm:pt>
    <dgm:pt modelId="{DAB0F0C8-528E-D246-9623-0DCD1B58A859}">
      <dgm:prSet/>
      <dgm:spPr/>
      <dgm:t>
        <a:bodyPr/>
        <a:lstStyle/>
        <a:p>
          <a:r>
            <a:rPr lang="zh-CN" altLang="en-US" dirty="0"/>
            <a:t>三、调度算法</a:t>
          </a:r>
        </a:p>
      </dgm:t>
    </dgm:pt>
    <dgm:pt modelId="{40977E98-7D17-A848-8FF0-B46845238CB3}" type="parTrans" cxnId="{D2EA880C-3440-EA46-ACA5-9ADEA036721E}">
      <dgm:prSet/>
      <dgm:spPr/>
      <dgm:t>
        <a:bodyPr/>
        <a:lstStyle/>
        <a:p>
          <a:endParaRPr lang="zh-CN" altLang="en-US"/>
        </a:p>
      </dgm:t>
    </dgm:pt>
    <dgm:pt modelId="{BF51121F-5257-1343-B648-8C6865FAAEA7}" type="sibTrans" cxnId="{D2EA880C-3440-EA46-ACA5-9ADEA036721E}">
      <dgm:prSet/>
      <dgm:spPr/>
      <dgm:t>
        <a:bodyPr/>
        <a:lstStyle/>
        <a:p>
          <a:endParaRPr lang="zh-CN" altLang="en-US"/>
        </a:p>
      </dgm:t>
    </dgm:pt>
    <dgm:pt modelId="{C89DF525-D4BF-D74F-87CD-76F268156211}">
      <dgm:prSet/>
      <dgm:spPr/>
      <dgm:t>
        <a:bodyPr/>
        <a:lstStyle/>
        <a:p>
          <a:r>
            <a:rPr lang="zh-CN" altLang="en-US" dirty="0"/>
            <a:t>四、多调度框架协同方案</a:t>
          </a:r>
        </a:p>
      </dgm:t>
    </dgm:pt>
    <dgm:pt modelId="{294E3EC5-CBA6-8C42-B309-21E72127A7B1}" type="parTrans" cxnId="{4A5D4FC3-BE86-CE4D-8634-A875CD7BC781}">
      <dgm:prSet/>
      <dgm:spPr/>
      <dgm:t>
        <a:bodyPr/>
        <a:lstStyle/>
        <a:p>
          <a:endParaRPr lang="zh-CN" altLang="en-US"/>
        </a:p>
      </dgm:t>
    </dgm:pt>
    <dgm:pt modelId="{440D72C0-78C1-594C-BA8F-9E049473E76F}" type="sibTrans" cxnId="{4A5D4FC3-BE86-CE4D-8634-A875CD7BC781}">
      <dgm:prSet/>
      <dgm:spPr/>
      <dgm:t>
        <a:bodyPr/>
        <a:lstStyle/>
        <a:p>
          <a:endParaRPr lang="zh-CN" altLang="en-US"/>
        </a:p>
      </dgm:t>
    </dgm:pt>
    <dgm:pt modelId="{4A00AA89-65B1-AE43-9B41-22AE56B3413F}">
      <dgm:prSet/>
      <dgm:spPr/>
      <dgm:t>
        <a:bodyPr/>
        <a:lstStyle/>
        <a:p>
          <a:endParaRPr lang="zh-CN" altLang="en-US" dirty="0"/>
        </a:p>
      </dgm:t>
    </dgm:pt>
    <dgm:pt modelId="{2CC465FF-7A29-9C47-8499-8E0F35E11B17}" type="parTrans" cxnId="{53BF6D2C-F05C-8A45-86C4-FF166B5FA87B}">
      <dgm:prSet/>
      <dgm:spPr/>
      <dgm:t>
        <a:bodyPr/>
        <a:lstStyle/>
        <a:p>
          <a:endParaRPr lang="zh-CN" altLang="en-US"/>
        </a:p>
      </dgm:t>
    </dgm:pt>
    <dgm:pt modelId="{1975CE04-D6B5-0D4C-9E77-FD631842724B}" type="sibTrans" cxnId="{53BF6D2C-F05C-8A45-86C4-FF166B5FA87B}">
      <dgm:prSet/>
      <dgm:spPr/>
      <dgm:t>
        <a:bodyPr/>
        <a:lstStyle/>
        <a:p>
          <a:endParaRPr lang="zh-CN" altLang="en-US"/>
        </a:p>
      </dgm:t>
    </dgm:pt>
    <dgm:pt modelId="{B69240B7-0BCE-B649-98D0-BCA12C7E1718}">
      <dgm:prSet/>
      <dgm:spPr/>
      <dgm:t>
        <a:bodyPr/>
        <a:lstStyle/>
        <a:p>
          <a:endParaRPr lang="zh-CN" altLang="en-US" dirty="0"/>
        </a:p>
      </dgm:t>
    </dgm:pt>
    <dgm:pt modelId="{D1FE56CD-B9CA-3B4C-9B8E-C968651BD5FD}" type="parTrans" cxnId="{9EE6017D-B63F-C042-A7F0-2656C23675E5}">
      <dgm:prSet/>
      <dgm:spPr/>
      <dgm:t>
        <a:bodyPr/>
        <a:lstStyle/>
        <a:p>
          <a:endParaRPr lang="zh-CN" altLang="en-US"/>
        </a:p>
      </dgm:t>
    </dgm:pt>
    <dgm:pt modelId="{080913CC-B6F0-8746-A573-E33790ADBC46}" type="sibTrans" cxnId="{9EE6017D-B63F-C042-A7F0-2656C23675E5}">
      <dgm:prSet/>
      <dgm:spPr/>
      <dgm:t>
        <a:bodyPr/>
        <a:lstStyle/>
        <a:p>
          <a:endParaRPr lang="zh-CN" altLang="en-US"/>
        </a:p>
      </dgm:t>
    </dgm:pt>
    <dgm:pt modelId="{9AA867B5-A837-B242-8880-232CBB4C350A}" type="pres">
      <dgm:prSet presAssocID="{C08B687E-F514-6F40-8887-FE2B925C5490}" presName="linear" presStyleCnt="0">
        <dgm:presLayoutVars>
          <dgm:animLvl val="lvl"/>
          <dgm:resizeHandles val="exact"/>
        </dgm:presLayoutVars>
      </dgm:prSet>
      <dgm:spPr/>
    </dgm:pt>
    <dgm:pt modelId="{12F99EA3-7F55-D74D-9EB9-7E92EA4428D8}" type="pres">
      <dgm:prSet presAssocID="{A9A992C1-2082-244B-BA49-0AB19AFC816B}" presName="parentText" presStyleLbl="node1" presStyleIdx="0" presStyleCnt="4" custLinFactNeighborX="-5119">
        <dgm:presLayoutVars>
          <dgm:chMax val="0"/>
          <dgm:bulletEnabled val="1"/>
        </dgm:presLayoutVars>
      </dgm:prSet>
      <dgm:spPr/>
    </dgm:pt>
    <dgm:pt modelId="{177B812E-C37A-E949-826B-B0341AC9A32C}" type="pres">
      <dgm:prSet presAssocID="{A9A992C1-2082-244B-BA49-0AB19AFC816B}" presName="childText" presStyleLbl="revTx" presStyleIdx="0" presStyleCnt="3">
        <dgm:presLayoutVars>
          <dgm:bulletEnabled val="1"/>
        </dgm:presLayoutVars>
      </dgm:prSet>
      <dgm:spPr/>
    </dgm:pt>
    <dgm:pt modelId="{D1B4000B-657E-7348-88D0-26CF0B58E728}" type="pres">
      <dgm:prSet presAssocID="{2E894315-EA6D-A740-A036-9C06E7B300E5}" presName="parentText" presStyleLbl="node1" presStyleIdx="1" presStyleCnt="4">
        <dgm:presLayoutVars>
          <dgm:chMax val="0"/>
          <dgm:bulletEnabled val="1"/>
        </dgm:presLayoutVars>
      </dgm:prSet>
      <dgm:spPr/>
    </dgm:pt>
    <dgm:pt modelId="{0E9A8DC5-8D19-5F47-8F19-DF5F109D8F20}" type="pres">
      <dgm:prSet presAssocID="{2E894315-EA6D-A740-A036-9C06E7B300E5}" presName="childText" presStyleLbl="revTx" presStyleIdx="1" presStyleCnt="3">
        <dgm:presLayoutVars>
          <dgm:bulletEnabled val="1"/>
        </dgm:presLayoutVars>
      </dgm:prSet>
      <dgm:spPr/>
    </dgm:pt>
    <dgm:pt modelId="{7ACD830A-A2F1-2042-9F8B-F22E3567A519}" type="pres">
      <dgm:prSet presAssocID="{DAB0F0C8-528E-D246-9623-0DCD1B58A859}" presName="parentText" presStyleLbl="node1" presStyleIdx="2" presStyleCnt="4">
        <dgm:presLayoutVars>
          <dgm:chMax val="0"/>
          <dgm:bulletEnabled val="1"/>
        </dgm:presLayoutVars>
      </dgm:prSet>
      <dgm:spPr/>
    </dgm:pt>
    <dgm:pt modelId="{AFB471FF-88C4-824E-AA31-235ECB19CA60}" type="pres">
      <dgm:prSet presAssocID="{DAB0F0C8-528E-D246-9623-0DCD1B58A859}" presName="childText" presStyleLbl="revTx" presStyleIdx="2" presStyleCnt="3">
        <dgm:presLayoutVars>
          <dgm:bulletEnabled val="1"/>
        </dgm:presLayoutVars>
      </dgm:prSet>
      <dgm:spPr/>
    </dgm:pt>
    <dgm:pt modelId="{770CED3A-3E0F-0447-AC74-8E8A67BB5C42}" type="pres">
      <dgm:prSet presAssocID="{C89DF525-D4BF-D74F-87CD-76F268156211}" presName="parentText" presStyleLbl="node1" presStyleIdx="3" presStyleCnt="4">
        <dgm:presLayoutVars>
          <dgm:chMax val="0"/>
          <dgm:bulletEnabled val="1"/>
        </dgm:presLayoutVars>
      </dgm:prSet>
      <dgm:spPr/>
    </dgm:pt>
  </dgm:ptLst>
  <dgm:cxnLst>
    <dgm:cxn modelId="{D2EA880C-3440-EA46-ACA5-9ADEA036721E}" srcId="{C08B687E-F514-6F40-8887-FE2B925C5490}" destId="{DAB0F0C8-528E-D246-9623-0DCD1B58A859}" srcOrd="2" destOrd="0" parTransId="{40977E98-7D17-A848-8FF0-B46845238CB3}" sibTransId="{BF51121F-5257-1343-B648-8C6865FAAEA7}"/>
    <dgm:cxn modelId="{A99F831D-4E9A-9A4A-9915-D117F15FAD6E}" type="presOf" srcId="{DAB0F0C8-528E-D246-9623-0DCD1B58A859}" destId="{7ACD830A-A2F1-2042-9F8B-F22E3567A519}" srcOrd="0" destOrd="0" presId="urn:microsoft.com/office/officeart/2005/8/layout/vList2"/>
    <dgm:cxn modelId="{53BF6D2C-F05C-8A45-86C4-FF166B5FA87B}" srcId="{2E894315-EA6D-A740-A036-9C06E7B300E5}" destId="{4A00AA89-65B1-AE43-9B41-22AE56B3413F}" srcOrd="0" destOrd="0" parTransId="{2CC465FF-7A29-9C47-8499-8E0F35E11B17}" sibTransId="{1975CE04-D6B5-0D4C-9E77-FD631842724B}"/>
    <dgm:cxn modelId="{92E71030-D078-F04E-A5A6-7899F1B84F54}" type="presOf" srcId="{F017E3A3-8609-754D-B2C6-8C2DF0DCA732}" destId="{177B812E-C37A-E949-826B-B0341AC9A32C}" srcOrd="0" destOrd="0" presId="urn:microsoft.com/office/officeart/2005/8/layout/vList2"/>
    <dgm:cxn modelId="{D5FB3F41-CC20-D540-B280-8DFFCF57C53E}" type="presOf" srcId="{B69240B7-0BCE-B649-98D0-BCA12C7E1718}" destId="{AFB471FF-88C4-824E-AA31-235ECB19CA60}" srcOrd="0" destOrd="0" presId="urn:microsoft.com/office/officeart/2005/8/layout/vList2"/>
    <dgm:cxn modelId="{7FDAB847-D846-B94D-949A-1EF73F574461}" type="presOf" srcId="{A9A992C1-2082-244B-BA49-0AB19AFC816B}" destId="{12F99EA3-7F55-D74D-9EB9-7E92EA4428D8}" srcOrd="0" destOrd="0" presId="urn:microsoft.com/office/officeart/2005/8/layout/vList2"/>
    <dgm:cxn modelId="{2CD7B354-F8BE-8D4D-8EE0-4FEAC0772FBE}" srcId="{C08B687E-F514-6F40-8887-FE2B925C5490}" destId="{2E894315-EA6D-A740-A036-9C06E7B300E5}" srcOrd="1" destOrd="0" parTransId="{151B3B7A-95D8-C64E-89A0-D4DCE4F5C918}" sibTransId="{6FCE2CE5-182C-8E47-9650-A54B9B3D8E86}"/>
    <dgm:cxn modelId="{9EE6017D-B63F-C042-A7F0-2656C23675E5}" srcId="{DAB0F0C8-528E-D246-9623-0DCD1B58A859}" destId="{B69240B7-0BCE-B649-98D0-BCA12C7E1718}" srcOrd="0" destOrd="0" parTransId="{D1FE56CD-B9CA-3B4C-9B8E-C968651BD5FD}" sibTransId="{080913CC-B6F0-8746-A573-E33790ADBC46}"/>
    <dgm:cxn modelId="{569BA487-F32A-A249-BA68-60B2189EFE94}" type="presOf" srcId="{C08B687E-F514-6F40-8887-FE2B925C5490}" destId="{9AA867B5-A837-B242-8880-232CBB4C350A}" srcOrd="0" destOrd="0" presId="urn:microsoft.com/office/officeart/2005/8/layout/vList2"/>
    <dgm:cxn modelId="{73F82499-01D2-5941-BEA1-4096CFF93D55}" srcId="{C08B687E-F514-6F40-8887-FE2B925C5490}" destId="{A9A992C1-2082-244B-BA49-0AB19AFC816B}" srcOrd="0" destOrd="0" parTransId="{A626F20D-B84C-D74F-88D4-0EEC8DB4D9D3}" sibTransId="{8A045A8F-4C45-224E-ABB4-02853047B14E}"/>
    <dgm:cxn modelId="{48486B9D-8FB3-A542-87DC-929837AC5B8A}" type="presOf" srcId="{C89DF525-D4BF-D74F-87CD-76F268156211}" destId="{770CED3A-3E0F-0447-AC74-8E8A67BB5C42}" srcOrd="0" destOrd="0" presId="urn:microsoft.com/office/officeart/2005/8/layout/vList2"/>
    <dgm:cxn modelId="{ACA71EC0-4832-884B-92F9-BBD81BD1BC4D}" srcId="{A9A992C1-2082-244B-BA49-0AB19AFC816B}" destId="{F017E3A3-8609-754D-B2C6-8C2DF0DCA732}" srcOrd="0" destOrd="0" parTransId="{D96373D3-CACB-BC48-BBF3-7AF8738B15CC}" sibTransId="{FFD87DCE-5BC0-4A4E-A13A-15FF835A8324}"/>
    <dgm:cxn modelId="{4A5D4FC3-BE86-CE4D-8634-A875CD7BC781}" srcId="{C08B687E-F514-6F40-8887-FE2B925C5490}" destId="{C89DF525-D4BF-D74F-87CD-76F268156211}" srcOrd="3" destOrd="0" parTransId="{294E3EC5-CBA6-8C42-B309-21E72127A7B1}" sibTransId="{440D72C0-78C1-594C-BA8F-9E049473E76F}"/>
    <dgm:cxn modelId="{3062D6ED-7A41-3343-B01D-FB7FA954F2FB}" type="presOf" srcId="{4A00AA89-65B1-AE43-9B41-22AE56B3413F}" destId="{0E9A8DC5-8D19-5F47-8F19-DF5F109D8F20}" srcOrd="0" destOrd="0" presId="urn:microsoft.com/office/officeart/2005/8/layout/vList2"/>
    <dgm:cxn modelId="{D10C04FC-8BCC-BF41-AF47-4D6AC6997C99}" type="presOf" srcId="{2E894315-EA6D-A740-A036-9C06E7B300E5}" destId="{D1B4000B-657E-7348-88D0-26CF0B58E728}" srcOrd="0" destOrd="0" presId="urn:microsoft.com/office/officeart/2005/8/layout/vList2"/>
    <dgm:cxn modelId="{72022209-567A-8C48-977E-78ECD20FF209}" type="presParOf" srcId="{9AA867B5-A837-B242-8880-232CBB4C350A}" destId="{12F99EA3-7F55-D74D-9EB9-7E92EA4428D8}" srcOrd="0" destOrd="0" presId="urn:microsoft.com/office/officeart/2005/8/layout/vList2"/>
    <dgm:cxn modelId="{AC8BDEB8-765B-8849-954B-DE97F95BF1D8}" type="presParOf" srcId="{9AA867B5-A837-B242-8880-232CBB4C350A}" destId="{177B812E-C37A-E949-826B-B0341AC9A32C}" srcOrd="1" destOrd="0" presId="urn:microsoft.com/office/officeart/2005/8/layout/vList2"/>
    <dgm:cxn modelId="{0821CCDA-ECB6-614C-BFBB-23D8319A7AD0}" type="presParOf" srcId="{9AA867B5-A837-B242-8880-232CBB4C350A}" destId="{D1B4000B-657E-7348-88D0-26CF0B58E728}" srcOrd="2" destOrd="0" presId="urn:microsoft.com/office/officeart/2005/8/layout/vList2"/>
    <dgm:cxn modelId="{E6AA64D0-6704-FE4A-92F1-3E05A8B3D43D}" type="presParOf" srcId="{9AA867B5-A837-B242-8880-232CBB4C350A}" destId="{0E9A8DC5-8D19-5F47-8F19-DF5F109D8F20}" srcOrd="3" destOrd="0" presId="urn:microsoft.com/office/officeart/2005/8/layout/vList2"/>
    <dgm:cxn modelId="{4DB919FD-EDEC-EA40-87AD-12E77BB3543F}" type="presParOf" srcId="{9AA867B5-A837-B242-8880-232CBB4C350A}" destId="{7ACD830A-A2F1-2042-9F8B-F22E3567A519}" srcOrd="4" destOrd="0" presId="urn:microsoft.com/office/officeart/2005/8/layout/vList2"/>
    <dgm:cxn modelId="{4A768875-23AE-8040-ADED-F5AB5393C03E}" type="presParOf" srcId="{9AA867B5-A837-B242-8880-232CBB4C350A}" destId="{AFB471FF-88C4-824E-AA31-235ECB19CA60}" srcOrd="5" destOrd="0" presId="urn:microsoft.com/office/officeart/2005/8/layout/vList2"/>
    <dgm:cxn modelId="{89BD6407-E47E-DB41-B7B6-544FF1C51F51}" type="presParOf" srcId="{9AA867B5-A837-B242-8880-232CBB4C350A}" destId="{770CED3A-3E0F-0447-AC74-8E8A67BB5C42}"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08B687E-F514-6F40-8887-FE2B925C5490}"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zh-CN" altLang="en-US"/>
        </a:p>
      </dgm:t>
    </dgm:pt>
    <dgm:pt modelId="{E26632EF-78E6-9642-B6EF-DCE2907A9BBE}">
      <dgm:prSet/>
      <dgm:spPr/>
      <dgm:t>
        <a:bodyPr/>
        <a:lstStyle/>
        <a:p>
          <a:r>
            <a:rPr lang="zh-CN" altLang="en-US" dirty="0"/>
            <a:t>一、离线大框的资源管理</a:t>
          </a:r>
        </a:p>
      </dgm:t>
    </dgm:pt>
    <dgm:pt modelId="{B31DDF5F-6BF0-6B40-875A-2E44BD2FC183}" type="parTrans" cxnId="{C6BFA82D-6BB3-714B-8983-F14C4E092950}">
      <dgm:prSet/>
      <dgm:spPr/>
      <dgm:t>
        <a:bodyPr/>
        <a:lstStyle/>
        <a:p>
          <a:endParaRPr lang="zh-CN" altLang="en-US"/>
        </a:p>
      </dgm:t>
    </dgm:pt>
    <dgm:pt modelId="{8FE5BC76-CC6C-6D4F-95DB-2E1C983AE3F3}" type="sibTrans" cxnId="{C6BFA82D-6BB3-714B-8983-F14C4E092950}">
      <dgm:prSet/>
      <dgm:spPr/>
      <dgm:t>
        <a:bodyPr/>
        <a:lstStyle/>
        <a:p>
          <a:endParaRPr lang="zh-CN" altLang="en-US"/>
        </a:p>
      </dgm:t>
    </dgm:pt>
    <dgm:pt modelId="{8F859496-C506-DA4F-8723-C2C98FA170E5}">
      <dgm:prSet/>
      <dgm:spPr/>
      <dgm:t>
        <a:bodyPr/>
        <a:lstStyle/>
        <a:p>
          <a:endParaRPr lang="zh-CN" altLang="en-US" dirty="0"/>
        </a:p>
      </dgm:t>
    </dgm:pt>
    <dgm:pt modelId="{039A350D-2F6B-A844-BB07-F0A7CCCB0F84}" type="parTrans" cxnId="{082AB4E6-0C6B-0246-BFE4-696B1CB157E1}">
      <dgm:prSet/>
      <dgm:spPr/>
      <dgm:t>
        <a:bodyPr/>
        <a:lstStyle/>
        <a:p>
          <a:endParaRPr lang="zh-CN" altLang="en-US"/>
        </a:p>
      </dgm:t>
    </dgm:pt>
    <dgm:pt modelId="{72908890-FB0B-A04B-B9B8-D5139F23F228}" type="sibTrans" cxnId="{082AB4E6-0C6B-0246-BFE4-696B1CB157E1}">
      <dgm:prSet/>
      <dgm:spPr/>
      <dgm:t>
        <a:bodyPr/>
        <a:lstStyle/>
        <a:p>
          <a:endParaRPr lang="zh-CN" altLang="en-US"/>
        </a:p>
      </dgm:t>
    </dgm:pt>
    <dgm:pt modelId="{14258566-5290-3E4C-A830-6F73B114973C}">
      <dgm:prSet/>
      <dgm:spPr/>
      <dgm:t>
        <a:bodyPr/>
        <a:lstStyle/>
        <a:p>
          <a:r>
            <a:rPr lang="zh-CN" altLang="en-US" dirty="0"/>
            <a:t>二、干扰检测与干扰处理 *</a:t>
          </a:r>
        </a:p>
      </dgm:t>
    </dgm:pt>
    <dgm:pt modelId="{E8756E6D-5A06-7C4C-A8D4-68B75CD4D9D0}" type="parTrans" cxnId="{3B3B132B-007E-364B-8107-CA872BFF874B}">
      <dgm:prSet/>
      <dgm:spPr/>
      <dgm:t>
        <a:bodyPr/>
        <a:lstStyle/>
        <a:p>
          <a:endParaRPr lang="zh-CN" altLang="en-US"/>
        </a:p>
      </dgm:t>
    </dgm:pt>
    <dgm:pt modelId="{979DD0DD-BD6E-974F-B1B9-075E9B44335A}" type="sibTrans" cxnId="{3B3B132B-007E-364B-8107-CA872BFF874B}">
      <dgm:prSet/>
      <dgm:spPr/>
      <dgm:t>
        <a:bodyPr/>
        <a:lstStyle/>
        <a:p>
          <a:endParaRPr lang="zh-CN" altLang="en-US"/>
        </a:p>
      </dgm:t>
    </dgm:pt>
    <dgm:pt modelId="{39C97B35-E0CF-C443-8A46-8240E8963251}">
      <dgm:prSet/>
      <dgm:spPr/>
      <dgm:t>
        <a:bodyPr/>
        <a:lstStyle/>
        <a:p>
          <a:endParaRPr lang="zh-CN" altLang="en-US" dirty="0"/>
        </a:p>
      </dgm:t>
    </dgm:pt>
    <dgm:pt modelId="{28FD6635-4521-0F4F-85E5-941F98598D0D}" type="parTrans" cxnId="{FAED8E4C-1A1A-8848-9FB9-60BF26578E8C}">
      <dgm:prSet/>
      <dgm:spPr/>
      <dgm:t>
        <a:bodyPr/>
        <a:lstStyle/>
        <a:p>
          <a:endParaRPr lang="zh-CN" altLang="en-US"/>
        </a:p>
      </dgm:t>
    </dgm:pt>
    <dgm:pt modelId="{21B3087B-83BA-DC45-98ED-14C09EBF9186}" type="sibTrans" cxnId="{FAED8E4C-1A1A-8848-9FB9-60BF26578E8C}">
      <dgm:prSet/>
      <dgm:spPr/>
      <dgm:t>
        <a:bodyPr/>
        <a:lstStyle/>
        <a:p>
          <a:endParaRPr lang="zh-CN" altLang="en-US"/>
        </a:p>
      </dgm:t>
    </dgm:pt>
    <dgm:pt modelId="{2EB3BC93-540A-FF45-A02B-F53C9987E6AB}">
      <dgm:prSet/>
      <dgm:spPr/>
      <dgm:t>
        <a:bodyPr/>
        <a:lstStyle/>
        <a:p>
          <a:r>
            <a:rPr lang="zh-CN" altLang="en-US" dirty="0"/>
            <a:t>三、资源隔离*</a:t>
          </a:r>
        </a:p>
      </dgm:t>
    </dgm:pt>
    <dgm:pt modelId="{09D7FE99-4784-E543-84DB-31255AD84E62}" type="parTrans" cxnId="{3049BE3C-37DB-3542-87DC-96354F1C1F55}">
      <dgm:prSet/>
      <dgm:spPr/>
      <dgm:t>
        <a:bodyPr/>
        <a:lstStyle/>
        <a:p>
          <a:endParaRPr lang="zh-CN" altLang="en-US"/>
        </a:p>
      </dgm:t>
    </dgm:pt>
    <dgm:pt modelId="{06B7AC93-5C35-8142-801C-E5CEE309336C}" type="sibTrans" cxnId="{3049BE3C-37DB-3542-87DC-96354F1C1F55}">
      <dgm:prSet/>
      <dgm:spPr/>
      <dgm:t>
        <a:bodyPr/>
        <a:lstStyle/>
        <a:p>
          <a:endParaRPr lang="zh-CN" altLang="en-US"/>
        </a:p>
      </dgm:t>
    </dgm:pt>
    <dgm:pt modelId="{9AA867B5-A837-B242-8880-232CBB4C350A}" type="pres">
      <dgm:prSet presAssocID="{C08B687E-F514-6F40-8887-FE2B925C5490}" presName="linear" presStyleCnt="0">
        <dgm:presLayoutVars>
          <dgm:animLvl val="lvl"/>
          <dgm:resizeHandles val="exact"/>
        </dgm:presLayoutVars>
      </dgm:prSet>
      <dgm:spPr/>
    </dgm:pt>
    <dgm:pt modelId="{ADBC89C0-AF9D-3F4E-A349-2A4F37FEECDE}" type="pres">
      <dgm:prSet presAssocID="{E26632EF-78E6-9642-B6EF-DCE2907A9BBE}" presName="parentText" presStyleLbl="node1" presStyleIdx="0" presStyleCnt="3" custLinFactNeighborX="198">
        <dgm:presLayoutVars>
          <dgm:chMax val="0"/>
          <dgm:bulletEnabled val="1"/>
        </dgm:presLayoutVars>
      </dgm:prSet>
      <dgm:spPr/>
    </dgm:pt>
    <dgm:pt modelId="{F6B51569-D3BB-AD41-867E-434B352CE832}" type="pres">
      <dgm:prSet presAssocID="{E26632EF-78E6-9642-B6EF-DCE2907A9BBE}" presName="childText" presStyleLbl="revTx" presStyleIdx="0" presStyleCnt="2">
        <dgm:presLayoutVars>
          <dgm:bulletEnabled val="1"/>
        </dgm:presLayoutVars>
      </dgm:prSet>
      <dgm:spPr/>
    </dgm:pt>
    <dgm:pt modelId="{5E0D3669-A4B5-0B40-8AB8-EFF23C0942DD}" type="pres">
      <dgm:prSet presAssocID="{14258566-5290-3E4C-A830-6F73B114973C}" presName="parentText" presStyleLbl="node1" presStyleIdx="1" presStyleCnt="3">
        <dgm:presLayoutVars>
          <dgm:chMax val="0"/>
          <dgm:bulletEnabled val="1"/>
        </dgm:presLayoutVars>
      </dgm:prSet>
      <dgm:spPr/>
    </dgm:pt>
    <dgm:pt modelId="{A09F80E5-2F88-3446-B4DD-246602E5B403}" type="pres">
      <dgm:prSet presAssocID="{14258566-5290-3E4C-A830-6F73B114973C}" presName="childText" presStyleLbl="revTx" presStyleIdx="1" presStyleCnt="2">
        <dgm:presLayoutVars>
          <dgm:bulletEnabled val="1"/>
        </dgm:presLayoutVars>
      </dgm:prSet>
      <dgm:spPr/>
    </dgm:pt>
    <dgm:pt modelId="{5126F9F8-464F-B647-AE4F-7974899EF9D9}" type="pres">
      <dgm:prSet presAssocID="{2EB3BC93-540A-FF45-A02B-F53C9987E6AB}" presName="parentText" presStyleLbl="node1" presStyleIdx="2" presStyleCnt="3">
        <dgm:presLayoutVars>
          <dgm:chMax val="0"/>
          <dgm:bulletEnabled val="1"/>
        </dgm:presLayoutVars>
      </dgm:prSet>
      <dgm:spPr/>
    </dgm:pt>
  </dgm:ptLst>
  <dgm:cxnLst>
    <dgm:cxn modelId="{3B3B132B-007E-364B-8107-CA872BFF874B}" srcId="{C08B687E-F514-6F40-8887-FE2B925C5490}" destId="{14258566-5290-3E4C-A830-6F73B114973C}" srcOrd="1" destOrd="0" parTransId="{E8756E6D-5A06-7C4C-A8D4-68B75CD4D9D0}" sibTransId="{979DD0DD-BD6E-974F-B1B9-075E9B44335A}"/>
    <dgm:cxn modelId="{870F532D-CC96-6F42-9737-62BE3636C9EC}" type="presOf" srcId="{14258566-5290-3E4C-A830-6F73B114973C}" destId="{5E0D3669-A4B5-0B40-8AB8-EFF23C0942DD}" srcOrd="0" destOrd="0" presId="urn:microsoft.com/office/officeart/2005/8/layout/vList2"/>
    <dgm:cxn modelId="{C6BFA82D-6BB3-714B-8983-F14C4E092950}" srcId="{C08B687E-F514-6F40-8887-FE2B925C5490}" destId="{E26632EF-78E6-9642-B6EF-DCE2907A9BBE}" srcOrd="0" destOrd="0" parTransId="{B31DDF5F-6BF0-6B40-875A-2E44BD2FC183}" sibTransId="{8FE5BC76-CC6C-6D4F-95DB-2E1C983AE3F3}"/>
    <dgm:cxn modelId="{3049BE3C-37DB-3542-87DC-96354F1C1F55}" srcId="{C08B687E-F514-6F40-8887-FE2B925C5490}" destId="{2EB3BC93-540A-FF45-A02B-F53C9987E6AB}" srcOrd="2" destOrd="0" parTransId="{09D7FE99-4784-E543-84DB-31255AD84E62}" sibTransId="{06B7AC93-5C35-8142-801C-E5CEE309336C}"/>
    <dgm:cxn modelId="{FAED8E4C-1A1A-8848-9FB9-60BF26578E8C}" srcId="{14258566-5290-3E4C-A830-6F73B114973C}" destId="{39C97B35-E0CF-C443-8A46-8240E8963251}" srcOrd="0" destOrd="0" parTransId="{28FD6635-4521-0F4F-85E5-941F98598D0D}" sibTransId="{21B3087B-83BA-DC45-98ED-14C09EBF9186}"/>
    <dgm:cxn modelId="{23C9A184-56F1-CB4D-A280-A5C60EDC2739}" type="presOf" srcId="{E26632EF-78E6-9642-B6EF-DCE2907A9BBE}" destId="{ADBC89C0-AF9D-3F4E-A349-2A4F37FEECDE}" srcOrd="0" destOrd="0" presId="urn:microsoft.com/office/officeart/2005/8/layout/vList2"/>
    <dgm:cxn modelId="{569BA487-F32A-A249-BA68-60B2189EFE94}" type="presOf" srcId="{C08B687E-F514-6F40-8887-FE2B925C5490}" destId="{9AA867B5-A837-B242-8880-232CBB4C350A}" srcOrd="0" destOrd="0" presId="urn:microsoft.com/office/officeart/2005/8/layout/vList2"/>
    <dgm:cxn modelId="{D18E9E99-CC42-9A46-BAD9-E66E8F9FB58B}" type="presOf" srcId="{8F859496-C506-DA4F-8723-C2C98FA170E5}" destId="{F6B51569-D3BB-AD41-867E-434B352CE832}" srcOrd="0" destOrd="0" presId="urn:microsoft.com/office/officeart/2005/8/layout/vList2"/>
    <dgm:cxn modelId="{B74B5EC4-8B91-154C-890B-439694AB0FD8}" type="presOf" srcId="{39C97B35-E0CF-C443-8A46-8240E8963251}" destId="{A09F80E5-2F88-3446-B4DD-246602E5B403}" srcOrd="0" destOrd="0" presId="urn:microsoft.com/office/officeart/2005/8/layout/vList2"/>
    <dgm:cxn modelId="{082AB4E6-0C6B-0246-BFE4-696B1CB157E1}" srcId="{E26632EF-78E6-9642-B6EF-DCE2907A9BBE}" destId="{8F859496-C506-DA4F-8723-C2C98FA170E5}" srcOrd="0" destOrd="0" parTransId="{039A350D-2F6B-A844-BB07-F0A7CCCB0F84}" sibTransId="{72908890-FB0B-A04B-B9B8-D5139F23F228}"/>
    <dgm:cxn modelId="{4135C5F9-B48B-1F43-A2E3-2A523511F843}" type="presOf" srcId="{2EB3BC93-540A-FF45-A02B-F53C9987E6AB}" destId="{5126F9F8-464F-B647-AE4F-7974899EF9D9}" srcOrd="0" destOrd="0" presId="urn:microsoft.com/office/officeart/2005/8/layout/vList2"/>
    <dgm:cxn modelId="{23CBC446-2FB4-104F-A10C-7DEC46F1FAFA}" type="presParOf" srcId="{9AA867B5-A837-B242-8880-232CBB4C350A}" destId="{ADBC89C0-AF9D-3F4E-A349-2A4F37FEECDE}" srcOrd="0" destOrd="0" presId="urn:microsoft.com/office/officeart/2005/8/layout/vList2"/>
    <dgm:cxn modelId="{0C5A7FBC-F6D6-4A4C-BEF1-7B101D9531CC}" type="presParOf" srcId="{9AA867B5-A837-B242-8880-232CBB4C350A}" destId="{F6B51569-D3BB-AD41-867E-434B352CE832}" srcOrd="1" destOrd="0" presId="urn:microsoft.com/office/officeart/2005/8/layout/vList2"/>
    <dgm:cxn modelId="{1D177747-7598-9142-85C3-F7417D777488}" type="presParOf" srcId="{9AA867B5-A837-B242-8880-232CBB4C350A}" destId="{5E0D3669-A4B5-0B40-8AB8-EFF23C0942DD}" srcOrd="2" destOrd="0" presId="urn:microsoft.com/office/officeart/2005/8/layout/vList2"/>
    <dgm:cxn modelId="{7A7EE2FD-8971-4E48-AAA7-2E977511106F}" type="presParOf" srcId="{9AA867B5-A837-B242-8880-232CBB4C350A}" destId="{A09F80E5-2F88-3446-B4DD-246602E5B403}" srcOrd="3" destOrd="0" presId="urn:microsoft.com/office/officeart/2005/8/layout/vList2"/>
    <dgm:cxn modelId="{478563B6-13F2-CA49-B627-8F44BE1B56CE}" type="presParOf" srcId="{9AA867B5-A837-B242-8880-232CBB4C350A}" destId="{5126F9F8-464F-B647-AE4F-7974899EF9D9}"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F99EA3-7F55-D74D-9EB9-7E92EA4428D8}">
      <dsp:nvSpPr>
        <dsp:cNvPr id="0" name=""/>
        <dsp:cNvSpPr/>
      </dsp:nvSpPr>
      <dsp:spPr>
        <a:xfrm>
          <a:off x="0" y="19680"/>
          <a:ext cx="7105073" cy="7207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zh-CN" altLang="en-US" sz="2800" kern="1200" dirty="0"/>
            <a:t>一、混部的背景介绍</a:t>
          </a:r>
        </a:p>
      </dsp:txBody>
      <dsp:txXfrm>
        <a:off x="35183" y="54863"/>
        <a:ext cx="7034707" cy="650354"/>
      </dsp:txXfrm>
    </dsp:sp>
    <dsp:sp modelId="{177B812E-C37A-E949-826B-B0341AC9A32C}">
      <dsp:nvSpPr>
        <dsp:cNvPr id="0" name=""/>
        <dsp:cNvSpPr/>
      </dsp:nvSpPr>
      <dsp:spPr>
        <a:xfrm>
          <a:off x="0" y="740400"/>
          <a:ext cx="7105073" cy="463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5586" tIns="35560" rIns="199136" bIns="35560" numCol="1" spcCol="1270" anchor="t" anchorCtr="0">
          <a:noAutofit/>
        </a:bodyPr>
        <a:lstStyle/>
        <a:p>
          <a:pPr marL="228600" lvl="1" indent="-228600" algn="l" defTabSz="977900">
            <a:lnSpc>
              <a:spcPct val="90000"/>
            </a:lnSpc>
            <a:spcBef>
              <a:spcPct val="0"/>
            </a:spcBef>
            <a:spcAft>
              <a:spcPct val="20000"/>
            </a:spcAft>
            <a:buChar char="•"/>
          </a:pPr>
          <a:endParaRPr lang="zh-CN" altLang="en-US" sz="2200" kern="1200" dirty="0"/>
        </a:p>
      </dsp:txBody>
      <dsp:txXfrm>
        <a:off x="0" y="740400"/>
        <a:ext cx="7105073" cy="463680"/>
      </dsp:txXfrm>
    </dsp:sp>
    <dsp:sp modelId="{9B5D767C-A560-6F4D-90D1-7DBBD47CB704}">
      <dsp:nvSpPr>
        <dsp:cNvPr id="0" name=""/>
        <dsp:cNvSpPr/>
      </dsp:nvSpPr>
      <dsp:spPr>
        <a:xfrm>
          <a:off x="0" y="1204080"/>
          <a:ext cx="7105073" cy="7207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zh-CN" altLang="en-US" sz="2800" kern="1200" dirty="0"/>
            <a:t>二、研究内容</a:t>
          </a:r>
        </a:p>
      </dsp:txBody>
      <dsp:txXfrm>
        <a:off x="35183" y="1239263"/>
        <a:ext cx="7034707" cy="650354"/>
      </dsp:txXfrm>
    </dsp:sp>
    <dsp:sp modelId="{8CFE314B-163D-3240-985C-A2631B9E0321}">
      <dsp:nvSpPr>
        <dsp:cNvPr id="0" name=""/>
        <dsp:cNvSpPr/>
      </dsp:nvSpPr>
      <dsp:spPr>
        <a:xfrm>
          <a:off x="0" y="1924800"/>
          <a:ext cx="7105073" cy="463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5586" tIns="35560" rIns="199136" bIns="35560" numCol="1" spcCol="1270" anchor="t" anchorCtr="0">
          <a:noAutofit/>
        </a:bodyPr>
        <a:lstStyle/>
        <a:p>
          <a:pPr marL="228600" lvl="1" indent="-228600" algn="l" defTabSz="977900">
            <a:lnSpc>
              <a:spcPct val="90000"/>
            </a:lnSpc>
            <a:spcBef>
              <a:spcPct val="0"/>
            </a:spcBef>
            <a:spcAft>
              <a:spcPct val="20000"/>
            </a:spcAft>
            <a:buChar char="•"/>
          </a:pPr>
          <a:endParaRPr lang="zh-CN" altLang="en-US" sz="2200" kern="1200" dirty="0"/>
        </a:p>
      </dsp:txBody>
      <dsp:txXfrm>
        <a:off x="0" y="1924800"/>
        <a:ext cx="7105073" cy="463680"/>
      </dsp:txXfrm>
    </dsp:sp>
    <dsp:sp modelId="{ADBC89C0-AF9D-3F4E-A349-2A4F37FEECDE}">
      <dsp:nvSpPr>
        <dsp:cNvPr id="0" name=""/>
        <dsp:cNvSpPr/>
      </dsp:nvSpPr>
      <dsp:spPr>
        <a:xfrm>
          <a:off x="0" y="2388480"/>
          <a:ext cx="7105073" cy="7207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zh-CN" altLang="en-US" sz="2800" kern="1200" dirty="0"/>
            <a:t>三、项目计划</a:t>
          </a:r>
        </a:p>
      </dsp:txBody>
      <dsp:txXfrm>
        <a:off x="35183" y="2423663"/>
        <a:ext cx="7034707" cy="650354"/>
      </dsp:txXfrm>
    </dsp:sp>
    <dsp:sp modelId="{F6B51569-D3BB-AD41-867E-434B352CE832}">
      <dsp:nvSpPr>
        <dsp:cNvPr id="0" name=""/>
        <dsp:cNvSpPr/>
      </dsp:nvSpPr>
      <dsp:spPr>
        <a:xfrm>
          <a:off x="0" y="3109200"/>
          <a:ext cx="7105073" cy="463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5586" tIns="35560" rIns="199136" bIns="35560" numCol="1" spcCol="1270" anchor="t" anchorCtr="0">
          <a:noAutofit/>
        </a:bodyPr>
        <a:lstStyle/>
        <a:p>
          <a:pPr marL="228600" lvl="1" indent="-228600" algn="l" defTabSz="977900">
            <a:lnSpc>
              <a:spcPct val="90000"/>
            </a:lnSpc>
            <a:spcBef>
              <a:spcPct val="0"/>
            </a:spcBef>
            <a:spcAft>
              <a:spcPct val="20000"/>
            </a:spcAft>
            <a:buChar char="•"/>
          </a:pPr>
          <a:endParaRPr lang="zh-CN" altLang="en-US" sz="2200" kern="1200" dirty="0"/>
        </a:p>
      </dsp:txBody>
      <dsp:txXfrm>
        <a:off x="0" y="3109200"/>
        <a:ext cx="7105073" cy="46368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A0315D-FD7F-B849-A515-8B1FBF2791A5}">
      <dsp:nvSpPr>
        <dsp:cNvPr id="0" name=""/>
        <dsp:cNvSpPr/>
      </dsp:nvSpPr>
      <dsp:spPr>
        <a:xfrm>
          <a:off x="2173034" y="2309426"/>
          <a:ext cx="1838721" cy="210617"/>
        </a:xfrm>
        <a:custGeom>
          <a:avLst/>
          <a:gdLst/>
          <a:ahLst/>
          <a:cxnLst/>
          <a:rect l="0" t="0" r="0" b="0"/>
          <a:pathLst>
            <a:path>
              <a:moveTo>
                <a:pt x="0" y="0"/>
              </a:moveTo>
              <a:lnTo>
                <a:pt x="0" y="106144"/>
              </a:lnTo>
              <a:lnTo>
                <a:pt x="1838721" y="106144"/>
              </a:lnTo>
              <a:lnTo>
                <a:pt x="1838721" y="210617"/>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AFF6619-E98E-EB44-AAFC-A1F1E8CDB0CE}">
      <dsp:nvSpPr>
        <dsp:cNvPr id="0" name=""/>
        <dsp:cNvSpPr/>
      </dsp:nvSpPr>
      <dsp:spPr>
        <a:xfrm>
          <a:off x="2127314" y="2309426"/>
          <a:ext cx="91440" cy="210617"/>
        </a:xfrm>
        <a:custGeom>
          <a:avLst/>
          <a:gdLst/>
          <a:ahLst/>
          <a:cxnLst/>
          <a:rect l="0" t="0" r="0" b="0"/>
          <a:pathLst>
            <a:path>
              <a:moveTo>
                <a:pt x="45720" y="0"/>
              </a:moveTo>
              <a:lnTo>
                <a:pt x="45720" y="210617"/>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E13CEC-2F13-BA44-8A9A-6492790321FD}">
      <dsp:nvSpPr>
        <dsp:cNvPr id="0" name=""/>
        <dsp:cNvSpPr/>
      </dsp:nvSpPr>
      <dsp:spPr>
        <a:xfrm>
          <a:off x="334312" y="2309426"/>
          <a:ext cx="1838721" cy="210617"/>
        </a:xfrm>
        <a:custGeom>
          <a:avLst/>
          <a:gdLst/>
          <a:ahLst/>
          <a:cxnLst/>
          <a:rect l="0" t="0" r="0" b="0"/>
          <a:pathLst>
            <a:path>
              <a:moveTo>
                <a:pt x="1838721" y="0"/>
              </a:moveTo>
              <a:lnTo>
                <a:pt x="1838721" y="106144"/>
              </a:lnTo>
              <a:lnTo>
                <a:pt x="0" y="106144"/>
              </a:lnTo>
              <a:lnTo>
                <a:pt x="0" y="210617"/>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D0B004-0A4B-014E-8749-03B29E603396}">
      <dsp:nvSpPr>
        <dsp:cNvPr id="0" name=""/>
        <dsp:cNvSpPr/>
      </dsp:nvSpPr>
      <dsp:spPr>
        <a:xfrm>
          <a:off x="2127314" y="1430183"/>
          <a:ext cx="91440" cy="210617"/>
        </a:xfrm>
        <a:custGeom>
          <a:avLst/>
          <a:gdLst/>
          <a:ahLst/>
          <a:cxnLst/>
          <a:rect l="0" t="0" r="0" b="0"/>
          <a:pathLst>
            <a:path>
              <a:moveTo>
                <a:pt x="45720" y="0"/>
              </a:moveTo>
              <a:lnTo>
                <a:pt x="45720" y="210617"/>
              </a:lnTo>
            </a:path>
          </a:pathLst>
        </a:custGeom>
        <a:noFill/>
        <a:ln w="1079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93B1250-3200-1F4D-8B29-2E89F8800FB4}">
      <dsp:nvSpPr>
        <dsp:cNvPr id="0" name=""/>
        <dsp:cNvSpPr/>
      </dsp:nvSpPr>
      <dsp:spPr>
        <a:xfrm>
          <a:off x="1838721" y="761557"/>
          <a:ext cx="668625" cy="668625"/>
        </a:xfrm>
        <a:prstGeom prst="ellipse">
          <a:avLst/>
        </a:prstGeom>
        <a:solidFill>
          <a:schemeClr val="accent2">
            <a:hueOff val="0"/>
            <a:satOff val="0"/>
            <a:lum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764F2C-5C0F-B847-80DB-357B37449F9E}">
      <dsp:nvSpPr>
        <dsp:cNvPr id="0" name=""/>
        <dsp:cNvSpPr/>
      </dsp:nvSpPr>
      <dsp:spPr>
        <a:xfrm>
          <a:off x="2507347" y="759885"/>
          <a:ext cx="1002938" cy="668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altLang="zh-CN" sz="1200" kern="1200" dirty="0"/>
            <a:t>/sys/fs/</a:t>
          </a:r>
          <a:r>
            <a:rPr lang="en-US" altLang="zh-CN" sz="1200" kern="1200" dirty="0" err="1"/>
            <a:t>cgroup</a:t>
          </a:r>
          <a:endParaRPr lang="zh-CN" altLang="en-US" sz="1200" kern="1200" dirty="0"/>
        </a:p>
      </dsp:txBody>
      <dsp:txXfrm>
        <a:off x="2507347" y="759885"/>
        <a:ext cx="1002938" cy="668625"/>
      </dsp:txXfrm>
    </dsp:sp>
    <dsp:sp modelId="{100C26DF-F3DB-AA40-ABD6-06229E365765}">
      <dsp:nvSpPr>
        <dsp:cNvPr id="0" name=""/>
        <dsp:cNvSpPr/>
      </dsp:nvSpPr>
      <dsp:spPr>
        <a:xfrm>
          <a:off x="1838721" y="1640800"/>
          <a:ext cx="668625" cy="668625"/>
        </a:xfrm>
        <a:prstGeom prst="ellipse">
          <a:avLst/>
        </a:prstGeom>
        <a:solidFill>
          <a:schemeClr val="accent4">
            <a:hueOff val="0"/>
            <a:satOff val="0"/>
            <a:lum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A63D4A-6D5C-7343-8247-6EEBCA0AF1EA}">
      <dsp:nvSpPr>
        <dsp:cNvPr id="0" name=""/>
        <dsp:cNvSpPr/>
      </dsp:nvSpPr>
      <dsp:spPr>
        <a:xfrm>
          <a:off x="2507347" y="1639128"/>
          <a:ext cx="1002938" cy="668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altLang="zh-CN" sz="1200" kern="1200" dirty="0" err="1"/>
            <a:t>kubepods</a:t>
          </a:r>
          <a:endParaRPr lang="zh-CN" altLang="en-US" sz="1200" kern="1200" dirty="0"/>
        </a:p>
      </dsp:txBody>
      <dsp:txXfrm>
        <a:off x="2507347" y="1639128"/>
        <a:ext cx="1002938" cy="668625"/>
      </dsp:txXfrm>
    </dsp:sp>
    <dsp:sp modelId="{5D312A68-A7FC-9445-9E54-93006EDF769C}">
      <dsp:nvSpPr>
        <dsp:cNvPr id="0" name=""/>
        <dsp:cNvSpPr/>
      </dsp:nvSpPr>
      <dsp:spPr>
        <a:xfrm>
          <a:off x="0" y="2520043"/>
          <a:ext cx="668625" cy="668625"/>
        </a:xfrm>
        <a:prstGeom prst="ellipse">
          <a:avLst/>
        </a:prstGeom>
        <a:solidFill>
          <a:schemeClr val="accent5">
            <a:hueOff val="0"/>
            <a:satOff val="0"/>
            <a:lum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FCEF63-CB6A-174C-AB3F-AF987BFB17D4}">
      <dsp:nvSpPr>
        <dsp:cNvPr id="0" name=""/>
        <dsp:cNvSpPr/>
      </dsp:nvSpPr>
      <dsp:spPr>
        <a:xfrm>
          <a:off x="668625" y="2518371"/>
          <a:ext cx="1002938" cy="668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altLang="zh-CN" sz="1200" kern="1200" dirty="0"/>
            <a:t>offline</a:t>
          </a:r>
          <a:endParaRPr lang="zh-CN" altLang="en-US" sz="1200" kern="1200" dirty="0"/>
        </a:p>
      </dsp:txBody>
      <dsp:txXfrm>
        <a:off x="668625" y="2518371"/>
        <a:ext cx="1002938" cy="668625"/>
      </dsp:txXfrm>
    </dsp:sp>
    <dsp:sp modelId="{26C835F0-D8AC-0944-97B5-7C06179C636F}">
      <dsp:nvSpPr>
        <dsp:cNvPr id="0" name=""/>
        <dsp:cNvSpPr/>
      </dsp:nvSpPr>
      <dsp:spPr>
        <a:xfrm>
          <a:off x="1838721" y="2520043"/>
          <a:ext cx="668625" cy="668625"/>
        </a:xfrm>
        <a:prstGeom prst="ellipse">
          <a:avLst/>
        </a:prstGeom>
        <a:solidFill>
          <a:schemeClr val="accent5">
            <a:hueOff val="0"/>
            <a:satOff val="0"/>
            <a:lum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D8EB2D-61BE-CE4B-B364-6920ADE2A744}">
      <dsp:nvSpPr>
        <dsp:cNvPr id="0" name=""/>
        <dsp:cNvSpPr/>
      </dsp:nvSpPr>
      <dsp:spPr>
        <a:xfrm>
          <a:off x="2507347" y="2518371"/>
          <a:ext cx="1002938" cy="668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altLang="zh-CN" sz="1200" kern="1200" dirty="0" err="1"/>
            <a:t>besteffort</a:t>
          </a:r>
          <a:endParaRPr lang="zh-CN" altLang="en-US" sz="1200" kern="1200" dirty="0"/>
        </a:p>
      </dsp:txBody>
      <dsp:txXfrm>
        <a:off x="2507347" y="2518371"/>
        <a:ext cx="1002938" cy="668625"/>
      </dsp:txXfrm>
    </dsp:sp>
    <dsp:sp modelId="{E4E00A12-08B5-7A47-B0A3-85E40DDDEFA7}">
      <dsp:nvSpPr>
        <dsp:cNvPr id="0" name=""/>
        <dsp:cNvSpPr/>
      </dsp:nvSpPr>
      <dsp:spPr>
        <a:xfrm>
          <a:off x="3677442" y="2520043"/>
          <a:ext cx="668625" cy="668625"/>
        </a:xfrm>
        <a:prstGeom prst="ellipse">
          <a:avLst/>
        </a:prstGeom>
        <a:solidFill>
          <a:schemeClr val="accent5">
            <a:hueOff val="0"/>
            <a:satOff val="0"/>
            <a:lum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5FB7BA-6B10-FF47-8891-123A5564C46C}">
      <dsp:nvSpPr>
        <dsp:cNvPr id="0" name=""/>
        <dsp:cNvSpPr/>
      </dsp:nvSpPr>
      <dsp:spPr>
        <a:xfrm>
          <a:off x="4346068" y="2518371"/>
          <a:ext cx="1002938" cy="668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altLang="zh-CN" sz="1200" kern="1200" dirty="0"/>
            <a:t>burstable</a:t>
          </a:r>
          <a:endParaRPr lang="zh-CN" altLang="en-US" sz="1200" kern="1200" dirty="0"/>
        </a:p>
      </dsp:txBody>
      <dsp:txXfrm>
        <a:off x="4346068" y="2518371"/>
        <a:ext cx="1002938" cy="66862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1D90FF-00E2-CF41-AECE-AEFD1EEA005E}">
      <dsp:nvSpPr>
        <dsp:cNvPr id="0" name=""/>
        <dsp:cNvSpPr/>
      </dsp:nvSpPr>
      <dsp:spPr>
        <a:xfrm>
          <a:off x="1104892" y="516"/>
          <a:ext cx="2984181" cy="1790509"/>
        </a:xfrm>
        <a:prstGeom prst="rect">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Songti SC" panose="02010600040101010101" pitchFamily="2" charset="-122"/>
              <a:ea typeface="Songti SC" panose="02010600040101010101" pitchFamily="2" charset="-122"/>
            </a:rPr>
            <a:t>提出兼容</a:t>
          </a:r>
          <a:r>
            <a:rPr lang="en-US" altLang="zh-CN" sz="2400" kern="1200" dirty="0">
              <a:latin typeface="Songti SC" panose="02010600040101010101" pitchFamily="2" charset="-122"/>
              <a:ea typeface="Songti SC" panose="02010600040101010101" pitchFamily="2" charset="-122"/>
            </a:rPr>
            <a:t>k8s</a:t>
          </a:r>
          <a:r>
            <a:rPr lang="zh-CN" altLang="en-US" sz="2400" kern="1200" dirty="0">
              <a:latin typeface="Songti SC" panose="02010600040101010101" pitchFamily="2" charset="-122"/>
              <a:ea typeface="Songti SC" panose="02010600040101010101" pitchFamily="2" charset="-122"/>
            </a:rPr>
            <a:t>应用和</a:t>
          </a:r>
          <a:r>
            <a:rPr lang="en-US" altLang="zh-CN" sz="2400" kern="1200" dirty="0">
              <a:latin typeface="Songti SC" panose="02010600040101010101" pitchFamily="2" charset="-122"/>
              <a:ea typeface="Songti SC" panose="02010600040101010101" pitchFamily="2" charset="-122"/>
            </a:rPr>
            <a:t>yarn</a:t>
          </a:r>
          <a:r>
            <a:rPr lang="zh-CN" altLang="en-US" sz="2400" kern="1200" dirty="0">
              <a:latin typeface="Songti SC" panose="02010600040101010101" pitchFamily="2" charset="-122"/>
              <a:ea typeface="Songti SC" panose="02010600040101010101" pitchFamily="2" charset="-122"/>
            </a:rPr>
            <a:t>应用的统一调度框架</a:t>
          </a:r>
        </a:p>
      </dsp:txBody>
      <dsp:txXfrm>
        <a:off x="1104892" y="516"/>
        <a:ext cx="2984181" cy="1790509"/>
      </dsp:txXfrm>
    </dsp:sp>
    <dsp:sp modelId="{509225DB-2CE4-F348-AEAC-968CE1FB64E4}">
      <dsp:nvSpPr>
        <dsp:cNvPr id="0" name=""/>
        <dsp:cNvSpPr/>
      </dsp:nvSpPr>
      <dsp:spPr>
        <a:xfrm>
          <a:off x="4387492" y="516"/>
          <a:ext cx="2984181" cy="1790509"/>
        </a:xfrm>
        <a:prstGeom prst="rect">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Songti SC" panose="02010600040101010101" pitchFamily="2" charset="-122"/>
              <a:ea typeface="Songti SC" panose="02010600040101010101" pitchFamily="2" charset="-122"/>
            </a:rPr>
            <a:t>通过在离线统一资源管理，</a:t>
          </a:r>
          <a:r>
            <a:rPr lang="en-US" altLang="zh-CN" sz="2400" kern="1200" dirty="0" err="1">
              <a:latin typeface="Songti SC" panose="02010600040101010101" pitchFamily="2" charset="-122"/>
              <a:ea typeface="Songti SC" panose="02010600040101010101" pitchFamily="2" charset="-122"/>
            </a:rPr>
            <a:t>cpu</a:t>
          </a:r>
          <a:r>
            <a:rPr lang="zh-CN" altLang="en-US" sz="2400" kern="1200" dirty="0">
              <a:latin typeface="Songti SC" panose="02010600040101010101" pitchFamily="2" charset="-122"/>
              <a:ea typeface="Songti SC" panose="02010600040101010101" pitchFamily="2" charset="-122"/>
            </a:rPr>
            <a:t>资源利用率提升</a:t>
          </a:r>
          <a:r>
            <a:rPr lang="en-US" altLang="zh-CN" sz="2400" kern="1200" dirty="0">
              <a:latin typeface="Songti SC" panose="02010600040101010101" pitchFamily="2" charset="-122"/>
              <a:ea typeface="Songti SC" panose="02010600040101010101" pitchFamily="2" charset="-122"/>
            </a:rPr>
            <a:t>50%</a:t>
          </a:r>
          <a:r>
            <a:rPr lang="zh-CN" altLang="en-US" sz="2400" kern="1200" dirty="0">
              <a:latin typeface="Songti SC" panose="02010600040101010101" pitchFamily="2" charset="-122"/>
              <a:ea typeface="Songti SC" panose="02010600040101010101" pitchFamily="2" charset="-122"/>
            </a:rPr>
            <a:t>以上</a:t>
          </a:r>
        </a:p>
      </dsp:txBody>
      <dsp:txXfrm>
        <a:off x="4387492" y="516"/>
        <a:ext cx="2984181" cy="1790509"/>
      </dsp:txXfrm>
    </dsp:sp>
    <dsp:sp modelId="{8F9E4917-DC04-6044-B6D3-2D129F950269}">
      <dsp:nvSpPr>
        <dsp:cNvPr id="0" name=""/>
        <dsp:cNvSpPr/>
      </dsp:nvSpPr>
      <dsp:spPr>
        <a:xfrm>
          <a:off x="1104892" y="2089444"/>
          <a:ext cx="2984181" cy="1790509"/>
        </a:xfrm>
        <a:prstGeom prst="rect">
          <a:avLst/>
        </a:prstGeom>
        <a:solidFill>
          <a:schemeClr val="accent4">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Songti SC" panose="02010600040101010101" pitchFamily="2" charset="-122"/>
              <a:ea typeface="Songti SC" panose="02010600040101010101" pitchFamily="2" charset="-122"/>
            </a:rPr>
            <a:t>在</a:t>
          </a:r>
          <a:r>
            <a:rPr lang="en-US" altLang="zh-CN" sz="2400" kern="1200" dirty="0">
              <a:latin typeface="Songti SC" panose="02010600040101010101" pitchFamily="2" charset="-122"/>
              <a:ea typeface="Songti SC" panose="02010600040101010101" pitchFamily="2" charset="-122"/>
            </a:rPr>
            <a:t>CCF-A/CCF-B</a:t>
          </a:r>
          <a:r>
            <a:rPr lang="zh-CN" altLang="en-US" sz="2400" kern="1200" dirty="0">
              <a:latin typeface="Songti SC" panose="02010600040101010101" pitchFamily="2" charset="-122"/>
              <a:ea typeface="Songti SC" panose="02010600040101010101" pitchFamily="2" charset="-122"/>
            </a:rPr>
            <a:t>会议上或者学术期刊发表至少一篇论文</a:t>
          </a:r>
        </a:p>
      </dsp:txBody>
      <dsp:txXfrm>
        <a:off x="1104892" y="2089444"/>
        <a:ext cx="2984181" cy="1790509"/>
      </dsp:txXfrm>
    </dsp:sp>
    <dsp:sp modelId="{B6A46904-C542-8F46-8EDA-8B20D9F7622C}">
      <dsp:nvSpPr>
        <dsp:cNvPr id="0" name=""/>
        <dsp:cNvSpPr/>
      </dsp:nvSpPr>
      <dsp:spPr>
        <a:xfrm>
          <a:off x="4387492" y="2089444"/>
          <a:ext cx="2984181" cy="1790509"/>
        </a:xfrm>
        <a:prstGeom prst="rect">
          <a:avLst/>
        </a:prstGeom>
        <a:solidFill>
          <a:schemeClr val="accent5">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Songti SC" panose="02010600040101010101" pitchFamily="2" charset="-122"/>
              <a:ea typeface="Songti SC" panose="02010600040101010101" pitchFamily="2" charset="-122"/>
            </a:rPr>
            <a:t>申报发明专利至少一项</a:t>
          </a:r>
        </a:p>
      </dsp:txBody>
      <dsp:txXfrm>
        <a:off x="4387492" y="2089444"/>
        <a:ext cx="2984181" cy="17905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F99EA3-7F55-D74D-9EB9-7E92EA4428D8}">
      <dsp:nvSpPr>
        <dsp:cNvPr id="0" name=""/>
        <dsp:cNvSpPr/>
      </dsp:nvSpPr>
      <dsp:spPr>
        <a:xfrm>
          <a:off x="0" y="40919"/>
          <a:ext cx="7105073" cy="5920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zh-CN" altLang="en-US" sz="2300" kern="1200" dirty="0"/>
            <a:t>一、资源低利用率现状</a:t>
          </a:r>
        </a:p>
      </dsp:txBody>
      <dsp:txXfrm>
        <a:off x="28900" y="69819"/>
        <a:ext cx="7047273" cy="534220"/>
      </dsp:txXfrm>
    </dsp:sp>
    <dsp:sp modelId="{177B812E-C37A-E949-826B-B0341AC9A32C}">
      <dsp:nvSpPr>
        <dsp:cNvPr id="0" name=""/>
        <dsp:cNvSpPr/>
      </dsp:nvSpPr>
      <dsp:spPr>
        <a:xfrm>
          <a:off x="0" y="632939"/>
          <a:ext cx="7105073"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5586" tIns="29210" rIns="163576" bIns="29210" numCol="1" spcCol="1270" anchor="t" anchorCtr="0">
          <a:noAutofit/>
        </a:bodyPr>
        <a:lstStyle/>
        <a:p>
          <a:pPr marL="171450" lvl="1" indent="-171450" algn="l" defTabSz="800100">
            <a:lnSpc>
              <a:spcPct val="90000"/>
            </a:lnSpc>
            <a:spcBef>
              <a:spcPct val="0"/>
            </a:spcBef>
            <a:spcAft>
              <a:spcPct val="20000"/>
            </a:spcAft>
            <a:buChar char="•"/>
          </a:pPr>
          <a:endParaRPr lang="zh-CN" altLang="en-US" sz="1800" kern="1200" dirty="0"/>
        </a:p>
      </dsp:txBody>
      <dsp:txXfrm>
        <a:off x="0" y="632939"/>
        <a:ext cx="7105073" cy="380880"/>
      </dsp:txXfrm>
    </dsp:sp>
    <dsp:sp modelId="{C3C37848-94DC-764C-A694-01D487E03DF6}">
      <dsp:nvSpPr>
        <dsp:cNvPr id="0" name=""/>
        <dsp:cNvSpPr/>
      </dsp:nvSpPr>
      <dsp:spPr>
        <a:xfrm>
          <a:off x="0" y="1013819"/>
          <a:ext cx="7105073" cy="5920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zh-CN" altLang="en-US" sz="2300" kern="1200" dirty="0"/>
            <a:t>二、解决方法</a:t>
          </a:r>
          <a:r>
            <a:rPr lang="en-US" altLang="zh-CN" sz="2300" kern="1200" dirty="0"/>
            <a:t>—</a:t>
          </a:r>
          <a:r>
            <a:rPr lang="zh-CN" altLang="en-US" sz="2300" kern="1200" dirty="0"/>
            <a:t>混部</a:t>
          </a:r>
          <a:r>
            <a:rPr lang="en-US" altLang="zh-CN" sz="2300" kern="1200" dirty="0"/>
            <a:t> </a:t>
          </a:r>
          <a:endParaRPr lang="zh-CN" altLang="en-US" sz="2300" kern="1200" dirty="0"/>
        </a:p>
      </dsp:txBody>
      <dsp:txXfrm>
        <a:off x="28900" y="1042719"/>
        <a:ext cx="7047273" cy="534220"/>
      </dsp:txXfrm>
    </dsp:sp>
    <dsp:sp modelId="{96233FA4-9FAC-8044-AA2D-F13B087B607E}">
      <dsp:nvSpPr>
        <dsp:cNvPr id="0" name=""/>
        <dsp:cNvSpPr/>
      </dsp:nvSpPr>
      <dsp:spPr>
        <a:xfrm>
          <a:off x="0" y="1605839"/>
          <a:ext cx="7105073"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5586" tIns="29210" rIns="163576" bIns="29210" numCol="1" spcCol="1270" anchor="t" anchorCtr="0">
          <a:noAutofit/>
        </a:bodyPr>
        <a:lstStyle/>
        <a:p>
          <a:pPr marL="171450" lvl="1" indent="-171450" algn="l" defTabSz="800100">
            <a:lnSpc>
              <a:spcPct val="90000"/>
            </a:lnSpc>
            <a:spcBef>
              <a:spcPct val="0"/>
            </a:spcBef>
            <a:spcAft>
              <a:spcPct val="20000"/>
            </a:spcAft>
            <a:buChar char="•"/>
          </a:pPr>
          <a:endParaRPr lang="zh-CN" altLang="en-US" sz="1800" kern="1200" dirty="0"/>
        </a:p>
      </dsp:txBody>
      <dsp:txXfrm>
        <a:off x="0" y="1605839"/>
        <a:ext cx="7105073" cy="380880"/>
      </dsp:txXfrm>
    </dsp:sp>
    <dsp:sp modelId="{9B5D767C-A560-6F4D-90D1-7DBBD47CB704}">
      <dsp:nvSpPr>
        <dsp:cNvPr id="0" name=""/>
        <dsp:cNvSpPr/>
      </dsp:nvSpPr>
      <dsp:spPr>
        <a:xfrm>
          <a:off x="0" y="1986719"/>
          <a:ext cx="7105073" cy="5920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zh-CN" altLang="en-US" sz="2300" kern="1200" dirty="0"/>
            <a:t>三、多调度框架共存问题</a:t>
          </a:r>
        </a:p>
      </dsp:txBody>
      <dsp:txXfrm>
        <a:off x="28900" y="2015619"/>
        <a:ext cx="7047273" cy="534220"/>
      </dsp:txXfrm>
    </dsp:sp>
    <dsp:sp modelId="{8CFE314B-163D-3240-985C-A2631B9E0321}">
      <dsp:nvSpPr>
        <dsp:cNvPr id="0" name=""/>
        <dsp:cNvSpPr/>
      </dsp:nvSpPr>
      <dsp:spPr>
        <a:xfrm>
          <a:off x="0" y="2578739"/>
          <a:ext cx="7105073"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5586" tIns="29210" rIns="163576" bIns="29210" numCol="1" spcCol="1270" anchor="t" anchorCtr="0">
          <a:noAutofit/>
        </a:bodyPr>
        <a:lstStyle/>
        <a:p>
          <a:pPr marL="171450" lvl="1" indent="-171450" algn="l" defTabSz="800100">
            <a:lnSpc>
              <a:spcPct val="90000"/>
            </a:lnSpc>
            <a:spcBef>
              <a:spcPct val="0"/>
            </a:spcBef>
            <a:spcAft>
              <a:spcPct val="20000"/>
            </a:spcAft>
            <a:buChar char="•"/>
          </a:pPr>
          <a:endParaRPr lang="zh-CN" altLang="en-US" sz="1800" kern="1200" dirty="0"/>
        </a:p>
      </dsp:txBody>
      <dsp:txXfrm>
        <a:off x="0" y="2578739"/>
        <a:ext cx="7105073" cy="380880"/>
      </dsp:txXfrm>
    </dsp:sp>
    <dsp:sp modelId="{66803993-4FBF-114D-A725-94839B5B9FAB}">
      <dsp:nvSpPr>
        <dsp:cNvPr id="0" name=""/>
        <dsp:cNvSpPr/>
      </dsp:nvSpPr>
      <dsp:spPr>
        <a:xfrm>
          <a:off x="0" y="2959620"/>
          <a:ext cx="7105073" cy="5920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zh-CN" altLang="en-US" sz="2300" kern="1200" dirty="0"/>
            <a:t>四、</a:t>
          </a:r>
          <a:r>
            <a:rPr kumimoji="1" lang="zh-CN" altLang="en-US" sz="2300" kern="1200" dirty="0"/>
            <a:t>混部通用架构</a:t>
          </a:r>
          <a:endParaRPr lang="zh-CN" altLang="en-US" sz="2300" kern="1200" dirty="0"/>
        </a:p>
      </dsp:txBody>
      <dsp:txXfrm>
        <a:off x="28900" y="2988520"/>
        <a:ext cx="7047273" cy="5342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F99EA3-7F55-D74D-9EB9-7E92EA4428D8}">
      <dsp:nvSpPr>
        <dsp:cNvPr id="0" name=""/>
        <dsp:cNvSpPr/>
      </dsp:nvSpPr>
      <dsp:spPr>
        <a:xfrm>
          <a:off x="0" y="19680"/>
          <a:ext cx="7105073" cy="7207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zh-CN" altLang="en-US" sz="2800" kern="1200" dirty="0"/>
            <a:t>一、应用画像</a:t>
          </a:r>
        </a:p>
      </dsp:txBody>
      <dsp:txXfrm>
        <a:off x="35183" y="54863"/>
        <a:ext cx="7034707" cy="650354"/>
      </dsp:txXfrm>
    </dsp:sp>
    <dsp:sp modelId="{177B812E-C37A-E949-826B-B0341AC9A32C}">
      <dsp:nvSpPr>
        <dsp:cNvPr id="0" name=""/>
        <dsp:cNvSpPr/>
      </dsp:nvSpPr>
      <dsp:spPr>
        <a:xfrm>
          <a:off x="0" y="740400"/>
          <a:ext cx="7105073" cy="463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5586" tIns="35560" rIns="199136" bIns="35560" numCol="1" spcCol="1270" anchor="t" anchorCtr="0">
          <a:noAutofit/>
        </a:bodyPr>
        <a:lstStyle/>
        <a:p>
          <a:pPr marL="228600" lvl="1" indent="-228600" algn="l" defTabSz="977900">
            <a:lnSpc>
              <a:spcPct val="90000"/>
            </a:lnSpc>
            <a:spcBef>
              <a:spcPct val="0"/>
            </a:spcBef>
            <a:spcAft>
              <a:spcPct val="20000"/>
            </a:spcAft>
            <a:buChar char="•"/>
          </a:pPr>
          <a:endParaRPr lang="zh-CN" altLang="en-US" sz="2200" kern="1200" dirty="0"/>
        </a:p>
      </dsp:txBody>
      <dsp:txXfrm>
        <a:off x="0" y="740400"/>
        <a:ext cx="7105073" cy="463680"/>
      </dsp:txXfrm>
    </dsp:sp>
    <dsp:sp modelId="{9B5D767C-A560-6F4D-90D1-7DBBD47CB704}">
      <dsp:nvSpPr>
        <dsp:cNvPr id="0" name=""/>
        <dsp:cNvSpPr/>
      </dsp:nvSpPr>
      <dsp:spPr>
        <a:xfrm>
          <a:off x="0" y="1204080"/>
          <a:ext cx="7105073" cy="7207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zh-CN" altLang="en-US" sz="2800" kern="1200" dirty="0"/>
            <a:t>二、集群资源调度</a:t>
          </a:r>
        </a:p>
      </dsp:txBody>
      <dsp:txXfrm>
        <a:off x="35183" y="1239263"/>
        <a:ext cx="7034707" cy="650354"/>
      </dsp:txXfrm>
    </dsp:sp>
    <dsp:sp modelId="{8CFE314B-163D-3240-985C-A2631B9E0321}">
      <dsp:nvSpPr>
        <dsp:cNvPr id="0" name=""/>
        <dsp:cNvSpPr/>
      </dsp:nvSpPr>
      <dsp:spPr>
        <a:xfrm>
          <a:off x="0" y="1924800"/>
          <a:ext cx="7105073" cy="463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5586" tIns="35560" rIns="199136" bIns="35560" numCol="1" spcCol="1270" anchor="t" anchorCtr="0">
          <a:noAutofit/>
        </a:bodyPr>
        <a:lstStyle/>
        <a:p>
          <a:pPr marL="228600" lvl="1" indent="-228600" algn="l" defTabSz="977900">
            <a:lnSpc>
              <a:spcPct val="90000"/>
            </a:lnSpc>
            <a:spcBef>
              <a:spcPct val="0"/>
            </a:spcBef>
            <a:spcAft>
              <a:spcPct val="20000"/>
            </a:spcAft>
            <a:buChar char="•"/>
          </a:pPr>
          <a:endParaRPr lang="zh-CN" altLang="en-US" sz="2200" kern="1200" dirty="0"/>
        </a:p>
      </dsp:txBody>
      <dsp:txXfrm>
        <a:off x="0" y="1924800"/>
        <a:ext cx="7105073" cy="463680"/>
      </dsp:txXfrm>
    </dsp:sp>
    <dsp:sp modelId="{ADBC89C0-AF9D-3F4E-A349-2A4F37FEECDE}">
      <dsp:nvSpPr>
        <dsp:cNvPr id="0" name=""/>
        <dsp:cNvSpPr/>
      </dsp:nvSpPr>
      <dsp:spPr>
        <a:xfrm>
          <a:off x="0" y="2388480"/>
          <a:ext cx="7105073" cy="7207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zh-CN" altLang="en-US" sz="2800" kern="1200" dirty="0"/>
            <a:t>三、节点</a:t>
          </a:r>
          <a:r>
            <a:rPr lang="en-US" altLang="zh-CN" sz="2800" kern="1200" dirty="0"/>
            <a:t>Agent</a:t>
          </a:r>
          <a:endParaRPr lang="zh-CN" altLang="en-US" sz="2800" kern="1200" dirty="0"/>
        </a:p>
      </dsp:txBody>
      <dsp:txXfrm>
        <a:off x="35183" y="2423663"/>
        <a:ext cx="7034707" cy="650354"/>
      </dsp:txXfrm>
    </dsp:sp>
    <dsp:sp modelId="{F6B51569-D3BB-AD41-867E-434B352CE832}">
      <dsp:nvSpPr>
        <dsp:cNvPr id="0" name=""/>
        <dsp:cNvSpPr/>
      </dsp:nvSpPr>
      <dsp:spPr>
        <a:xfrm>
          <a:off x="0" y="3109200"/>
          <a:ext cx="7105073" cy="463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5586" tIns="35560" rIns="199136" bIns="35560" numCol="1" spcCol="1270" anchor="t" anchorCtr="0">
          <a:noAutofit/>
        </a:bodyPr>
        <a:lstStyle/>
        <a:p>
          <a:pPr marL="228600" lvl="1" indent="-228600" algn="l" defTabSz="977900">
            <a:lnSpc>
              <a:spcPct val="90000"/>
            </a:lnSpc>
            <a:spcBef>
              <a:spcPct val="0"/>
            </a:spcBef>
            <a:spcAft>
              <a:spcPct val="20000"/>
            </a:spcAft>
            <a:buChar char="•"/>
          </a:pPr>
          <a:endParaRPr lang="zh-CN" altLang="en-US" sz="2200" kern="1200" dirty="0"/>
        </a:p>
      </dsp:txBody>
      <dsp:txXfrm>
        <a:off x="0" y="3109200"/>
        <a:ext cx="7105073" cy="4636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F99EA3-7F55-D74D-9EB9-7E92EA4428D8}">
      <dsp:nvSpPr>
        <dsp:cNvPr id="0" name=""/>
        <dsp:cNvSpPr/>
      </dsp:nvSpPr>
      <dsp:spPr>
        <a:xfrm>
          <a:off x="0" y="41820"/>
          <a:ext cx="7105073"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zh-CN" altLang="en-US" sz="1800" kern="1200" dirty="0"/>
            <a:t>一、应用类型</a:t>
          </a:r>
        </a:p>
      </dsp:txBody>
      <dsp:txXfrm>
        <a:off x="22617" y="64437"/>
        <a:ext cx="7059839" cy="418086"/>
      </dsp:txXfrm>
    </dsp:sp>
    <dsp:sp modelId="{177B812E-C37A-E949-826B-B0341AC9A32C}">
      <dsp:nvSpPr>
        <dsp:cNvPr id="0" name=""/>
        <dsp:cNvSpPr/>
      </dsp:nvSpPr>
      <dsp:spPr>
        <a:xfrm>
          <a:off x="0" y="505140"/>
          <a:ext cx="7105073"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5586" tIns="22860" rIns="128016" bIns="22860" numCol="1" spcCol="1270" anchor="t" anchorCtr="0">
          <a:noAutofit/>
        </a:bodyPr>
        <a:lstStyle/>
        <a:p>
          <a:pPr marL="114300" lvl="1" indent="-114300" algn="l" defTabSz="622300">
            <a:lnSpc>
              <a:spcPct val="90000"/>
            </a:lnSpc>
            <a:spcBef>
              <a:spcPct val="0"/>
            </a:spcBef>
            <a:spcAft>
              <a:spcPct val="20000"/>
            </a:spcAft>
            <a:buChar char="•"/>
          </a:pPr>
          <a:endParaRPr lang="zh-CN" altLang="en-US" sz="1400" kern="1200" dirty="0"/>
        </a:p>
      </dsp:txBody>
      <dsp:txXfrm>
        <a:off x="0" y="505140"/>
        <a:ext cx="7105073" cy="298080"/>
      </dsp:txXfrm>
    </dsp:sp>
    <dsp:sp modelId="{81B074FA-EA52-5A41-A1E7-854C2B906E60}">
      <dsp:nvSpPr>
        <dsp:cNvPr id="0" name=""/>
        <dsp:cNvSpPr/>
      </dsp:nvSpPr>
      <dsp:spPr>
        <a:xfrm>
          <a:off x="0" y="803220"/>
          <a:ext cx="7105073"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zh-CN" altLang="en-US" sz="1800" kern="1200" dirty="0"/>
            <a:t>二、应用画像概要</a:t>
          </a:r>
        </a:p>
      </dsp:txBody>
      <dsp:txXfrm>
        <a:off x="22617" y="825837"/>
        <a:ext cx="7059839" cy="418086"/>
      </dsp:txXfrm>
    </dsp:sp>
    <dsp:sp modelId="{4E8DD2B7-BF83-C44E-BDE9-4D42676C0559}">
      <dsp:nvSpPr>
        <dsp:cNvPr id="0" name=""/>
        <dsp:cNvSpPr/>
      </dsp:nvSpPr>
      <dsp:spPr>
        <a:xfrm>
          <a:off x="0" y="1266540"/>
          <a:ext cx="7105073"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5586" tIns="22860" rIns="128016" bIns="22860" numCol="1" spcCol="1270" anchor="t" anchorCtr="0">
          <a:noAutofit/>
        </a:bodyPr>
        <a:lstStyle/>
        <a:p>
          <a:pPr marL="114300" lvl="1" indent="-114300" algn="l" defTabSz="622300">
            <a:lnSpc>
              <a:spcPct val="90000"/>
            </a:lnSpc>
            <a:spcBef>
              <a:spcPct val="0"/>
            </a:spcBef>
            <a:spcAft>
              <a:spcPct val="20000"/>
            </a:spcAft>
            <a:buChar char="•"/>
          </a:pPr>
          <a:endParaRPr lang="zh-CN" altLang="en-US" sz="1400" kern="1200" dirty="0"/>
        </a:p>
      </dsp:txBody>
      <dsp:txXfrm>
        <a:off x="0" y="1266540"/>
        <a:ext cx="7105073" cy="298080"/>
      </dsp:txXfrm>
    </dsp:sp>
    <dsp:sp modelId="{9B5D767C-A560-6F4D-90D1-7DBBD47CB704}">
      <dsp:nvSpPr>
        <dsp:cNvPr id="0" name=""/>
        <dsp:cNvSpPr/>
      </dsp:nvSpPr>
      <dsp:spPr>
        <a:xfrm>
          <a:off x="0" y="1564620"/>
          <a:ext cx="7105073"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zh-CN" altLang="en-US" sz="1800" kern="1200" dirty="0"/>
            <a:t>三、资源预测</a:t>
          </a:r>
          <a:r>
            <a:rPr lang="en-US" altLang="zh-CN" sz="1800" kern="1200" dirty="0"/>
            <a:t> *</a:t>
          </a:r>
          <a:endParaRPr lang="zh-CN" altLang="en-US" sz="1800" kern="1200" dirty="0"/>
        </a:p>
      </dsp:txBody>
      <dsp:txXfrm>
        <a:off x="22617" y="1587237"/>
        <a:ext cx="7059839" cy="418086"/>
      </dsp:txXfrm>
    </dsp:sp>
    <dsp:sp modelId="{8CFE314B-163D-3240-985C-A2631B9E0321}">
      <dsp:nvSpPr>
        <dsp:cNvPr id="0" name=""/>
        <dsp:cNvSpPr/>
      </dsp:nvSpPr>
      <dsp:spPr>
        <a:xfrm>
          <a:off x="0" y="2027940"/>
          <a:ext cx="7105073"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5586" tIns="22860" rIns="128016" bIns="22860" numCol="1" spcCol="1270" anchor="t" anchorCtr="0">
          <a:noAutofit/>
        </a:bodyPr>
        <a:lstStyle/>
        <a:p>
          <a:pPr marL="114300" lvl="1" indent="-114300" algn="l" defTabSz="622300">
            <a:lnSpc>
              <a:spcPct val="90000"/>
            </a:lnSpc>
            <a:spcBef>
              <a:spcPct val="0"/>
            </a:spcBef>
            <a:spcAft>
              <a:spcPct val="20000"/>
            </a:spcAft>
            <a:buChar char="•"/>
          </a:pPr>
          <a:endParaRPr lang="zh-CN" altLang="en-US" sz="1400" kern="1200" dirty="0"/>
        </a:p>
      </dsp:txBody>
      <dsp:txXfrm>
        <a:off x="0" y="2027940"/>
        <a:ext cx="7105073" cy="298080"/>
      </dsp:txXfrm>
    </dsp:sp>
    <dsp:sp modelId="{ADBC89C0-AF9D-3F4E-A349-2A4F37FEECDE}">
      <dsp:nvSpPr>
        <dsp:cNvPr id="0" name=""/>
        <dsp:cNvSpPr/>
      </dsp:nvSpPr>
      <dsp:spPr>
        <a:xfrm>
          <a:off x="0" y="2326020"/>
          <a:ext cx="7105073"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zh-CN" altLang="en-US" sz="1800" kern="1200" dirty="0"/>
            <a:t>四、资源配额</a:t>
          </a:r>
        </a:p>
      </dsp:txBody>
      <dsp:txXfrm>
        <a:off x="22617" y="2348637"/>
        <a:ext cx="7059839" cy="418086"/>
      </dsp:txXfrm>
    </dsp:sp>
    <dsp:sp modelId="{F6B51569-D3BB-AD41-867E-434B352CE832}">
      <dsp:nvSpPr>
        <dsp:cNvPr id="0" name=""/>
        <dsp:cNvSpPr/>
      </dsp:nvSpPr>
      <dsp:spPr>
        <a:xfrm>
          <a:off x="0" y="2789339"/>
          <a:ext cx="7105073"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5586" tIns="22860" rIns="128016" bIns="22860" numCol="1" spcCol="1270" anchor="t" anchorCtr="0">
          <a:noAutofit/>
        </a:bodyPr>
        <a:lstStyle/>
        <a:p>
          <a:pPr marL="114300" lvl="1" indent="-114300" algn="l" defTabSz="622300">
            <a:lnSpc>
              <a:spcPct val="90000"/>
            </a:lnSpc>
            <a:spcBef>
              <a:spcPct val="0"/>
            </a:spcBef>
            <a:spcAft>
              <a:spcPct val="20000"/>
            </a:spcAft>
            <a:buChar char="•"/>
          </a:pPr>
          <a:endParaRPr lang="zh-CN" altLang="en-US" sz="1400" kern="1200" dirty="0"/>
        </a:p>
      </dsp:txBody>
      <dsp:txXfrm>
        <a:off x="0" y="2789339"/>
        <a:ext cx="7105073" cy="298080"/>
      </dsp:txXfrm>
    </dsp:sp>
    <dsp:sp modelId="{4A9F7C2D-8C31-2F4B-AFF1-6FDB8C0A1ED6}">
      <dsp:nvSpPr>
        <dsp:cNvPr id="0" name=""/>
        <dsp:cNvSpPr/>
      </dsp:nvSpPr>
      <dsp:spPr>
        <a:xfrm>
          <a:off x="0" y="3087419"/>
          <a:ext cx="7105073"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zh-CN" altLang="en-US" sz="1800" kern="1200" dirty="0"/>
            <a:t>五、应用分类 *</a:t>
          </a:r>
        </a:p>
      </dsp:txBody>
      <dsp:txXfrm>
        <a:off x="22617" y="3110036"/>
        <a:ext cx="7059839" cy="41808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5FD767-1FAD-4841-8DFC-8FBEC6DAF05F}">
      <dsp:nvSpPr>
        <dsp:cNvPr id="0" name=""/>
        <dsp:cNvSpPr/>
      </dsp:nvSpPr>
      <dsp:spPr>
        <a:xfrm>
          <a:off x="2643908" y="1301448"/>
          <a:ext cx="1870584" cy="324646"/>
        </a:xfrm>
        <a:custGeom>
          <a:avLst/>
          <a:gdLst/>
          <a:ahLst/>
          <a:cxnLst/>
          <a:rect l="0" t="0" r="0" b="0"/>
          <a:pathLst>
            <a:path>
              <a:moveTo>
                <a:pt x="0" y="0"/>
              </a:moveTo>
              <a:lnTo>
                <a:pt x="0" y="162323"/>
              </a:lnTo>
              <a:lnTo>
                <a:pt x="1870584" y="162323"/>
              </a:lnTo>
              <a:lnTo>
                <a:pt x="1870584" y="324646"/>
              </a:lnTo>
            </a:path>
          </a:pathLst>
        </a:custGeom>
        <a:noFill/>
        <a:ln w="1079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D513C4-3294-DF42-910A-EB3FB7B6A0FC}">
      <dsp:nvSpPr>
        <dsp:cNvPr id="0" name=""/>
        <dsp:cNvSpPr/>
      </dsp:nvSpPr>
      <dsp:spPr>
        <a:xfrm>
          <a:off x="2598188" y="1301448"/>
          <a:ext cx="91440" cy="324646"/>
        </a:xfrm>
        <a:custGeom>
          <a:avLst/>
          <a:gdLst/>
          <a:ahLst/>
          <a:cxnLst/>
          <a:rect l="0" t="0" r="0" b="0"/>
          <a:pathLst>
            <a:path>
              <a:moveTo>
                <a:pt x="45720" y="0"/>
              </a:moveTo>
              <a:lnTo>
                <a:pt x="45720" y="324646"/>
              </a:lnTo>
            </a:path>
          </a:pathLst>
        </a:custGeom>
        <a:noFill/>
        <a:ln w="1079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887F93B-3935-9D48-8198-A0EDD992193E}">
      <dsp:nvSpPr>
        <dsp:cNvPr id="0" name=""/>
        <dsp:cNvSpPr/>
      </dsp:nvSpPr>
      <dsp:spPr>
        <a:xfrm>
          <a:off x="773323" y="1301448"/>
          <a:ext cx="1870584" cy="324646"/>
        </a:xfrm>
        <a:custGeom>
          <a:avLst/>
          <a:gdLst/>
          <a:ahLst/>
          <a:cxnLst/>
          <a:rect l="0" t="0" r="0" b="0"/>
          <a:pathLst>
            <a:path>
              <a:moveTo>
                <a:pt x="1870584" y="0"/>
              </a:moveTo>
              <a:lnTo>
                <a:pt x="1870584" y="162323"/>
              </a:lnTo>
              <a:lnTo>
                <a:pt x="0" y="162323"/>
              </a:lnTo>
              <a:lnTo>
                <a:pt x="0" y="324646"/>
              </a:lnTo>
            </a:path>
          </a:pathLst>
        </a:custGeom>
        <a:noFill/>
        <a:ln w="1079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C3A0FA-AC64-1345-9E46-F0CCFA0372CE}">
      <dsp:nvSpPr>
        <dsp:cNvPr id="0" name=""/>
        <dsp:cNvSpPr/>
      </dsp:nvSpPr>
      <dsp:spPr>
        <a:xfrm>
          <a:off x="1870939" y="528479"/>
          <a:ext cx="1545937" cy="772968"/>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Songti SC" panose="02010600040101010101" pitchFamily="2" charset="-122"/>
              <a:ea typeface="Songti SC" panose="02010600040101010101" pitchFamily="2" charset="-122"/>
            </a:rPr>
            <a:t>延时敏感性、容错率</a:t>
          </a:r>
        </a:p>
      </dsp:txBody>
      <dsp:txXfrm>
        <a:off x="1870939" y="528479"/>
        <a:ext cx="1545937" cy="772968"/>
      </dsp:txXfrm>
    </dsp:sp>
    <dsp:sp modelId="{8466C81B-A567-8940-A49C-FD4223FA1D00}">
      <dsp:nvSpPr>
        <dsp:cNvPr id="0" name=""/>
        <dsp:cNvSpPr/>
      </dsp:nvSpPr>
      <dsp:spPr>
        <a:xfrm>
          <a:off x="355" y="1626095"/>
          <a:ext cx="1545937" cy="772968"/>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Songti SC" panose="02010600040101010101" pitchFamily="2" charset="-122"/>
              <a:ea typeface="Songti SC" panose="02010600040101010101" pitchFamily="2" charset="-122"/>
            </a:rPr>
            <a:t>在线</a:t>
          </a:r>
        </a:p>
      </dsp:txBody>
      <dsp:txXfrm>
        <a:off x="355" y="1626095"/>
        <a:ext cx="1545937" cy="772968"/>
      </dsp:txXfrm>
    </dsp:sp>
    <dsp:sp modelId="{591D6EC4-AFC6-5A4B-A358-39BF31B52A8C}">
      <dsp:nvSpPr>
        <dsp:cNvPr id="0" name=""/>
        <dsp:cNvSpPr/>
      </dsp:nvSpPr>
      <dsp:spPr>
        <a:xfrm>
          <a:off x="1870939" y="1626095"/>
          <a:ext cx="1545937" cy="772968"/>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Songti SC" panose="02010600040101010101" pitchFamily="2" charset="-122"/>
              <a:ea typeface="Songti SC" panose="02010600040101010101" pitchFamily="2" charset="-122"/>
            </a:rPr>
            <a:t>中优在线</a:t>
          </a:r>
          <a:r>
            <a:rPr lang="en-US" altLang="zh-CN" sz="2000" kern="1200" dirty="0">
              <a:latin typeface="Songti SC" panose="02010600040101010101" pitchFamily="2" charset="-122"/>
              <a:ea typeface="Songti SC" panose="02010600040101010101" pitchFamily="2" charset="-122"/>
            </a:rPr>
            <a:t>/</a:t>
          </a:r>
          <a:r>
            <a:rPr lang="zh-CN" altLang="en-US" sz="2000" kern="1200" dirty="0">
              <a:latin typeface="Songti SC" panose="02010600040101010101" pitchFamily="2" charset="-122"/>
              <a:ea typeface="Songti SC" panose="02010600040101010101" pitchFamily="2" charset="-122"/>
            </a:rPr>
            <a:t>近实时</a:t>
          </a:r>
        </a:p>
      </dsp:txBody>
      <dsp:txXfrm>
        <a:off x="1870939" y="1626095"/>
        <a:ext cx="1545937" cy="772968"/>
      </dsp:txXfrm>
    </dsp:sp>
    <dsp:sp modelId="{D564AA8F-5C5B-BF4A-8EAB-4AD25DE604BB}">
      <dsp:nvSpPr>
        <dsp:cNvPr id="0" name=""/>
        <dsp:cNvSpPr/>
      </dsp:nvSpPr>
      <dsp:spPr>
        <a:xfrm>
          <a:off x="3741524" y="1626095"/>
          <a:ext cx="1545937" cy="772968"/>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Songti SC" panose="02010600040101010101" pitchFamily="2" charset="-122"/>
              <a:ea typeface="Songti SC" panose="02010600040101010101" pitchFamily="2" charset="-122"/>
            </a:rPr>
            <a:t>离线</a:t>
          </a:r>
        </a:p>
      </dsp:txBody>
      <dsp:txXfrm>
        <a:off x="3741524" y="1626095"/>
        <a:ext cx="1545937" cy="77296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4600D7-27F4-B242-9EC2-BC7EC666A6B5}">
      <dsp:nvSpPr>
        <dsp:cNvPr id="0" name=""/>
        <dsp:cNvSpPr/>
      </dsp:nvSpPr>
      <dsp:spPr>
        <a:xfrm>
          <a:off x="4293754" y="869542"/>
          <a:ext cx="2102403" cy="364880"/>
        </a:xfrm>
        <a:custGeom>
          <a:avLst/>
          <a:gdLst/>
          <a:ahLst/>
          <a:cxnLst/>
          <a:rect l="0" t="0" r="0" b="0"/>
          <a:pathLst>
            <a:path>
              <a:moveTo>
                <a:pt x="0" y="0"/>
              </a:moveTo>
              <a:lnTo>
                <a:pt x="0" y="182440"/>
              </a:lnTo>
              <a:lnTo>
                <a:pt x="2102403" y="182440"/>
              </a:lnTo>
              <a:lnTo>
                <a:pt x="2102403" y="364880"/>
              </a:lnTo>
            </a:path>
          </a:pathLst>
        </a:custGeom>
        <a:noFill/>
        <a:ln w="1079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D8A9AC-5BDD-CD43-9875-42BF71EB019A}">
      <dsp:nvSpPr>
        <dsp:cNvPr id="0" name=""/>
        <dsp:cNvSpPr/>
      </dsp:nvSpPr>
      <dsp:spPr>
        <a:xfrm>
          <a:off x="4248034" y="869542"/>
          <a:ext cx="91440" cy="364880"/>
        </a:xfrm>
        <a:custGeom>
          <a:avLst/>
          <a:gdLst/>
          <a:ahLst/>
          <a:cxnLst/>
          <a:rect l="0" t="0" r="0" b="0"/>
          <a:pathLst>
            <a:path>
              <a:moveTo>
                <a:pt x="45720" y="0"/>
              </a:moveTo>
              <a:lnTo>
                <a:pt x="45720" y="364880"/>
              </a:lnTo>
            </a:path>
          </a:pathLst>
        </a:custGeom>
        <a:noFill/>
        <a:ln w="1079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672393-A7DF-CB49-98BB-D14453D3A0A2}">
      <dsp:nvSpPr>
        <dsp:cNvPr id="0" name=""/>
        <dsp:cNvSpPr/>
      </dsp:nvSpPr>
      <dsp:spPr>
        <a:xfrm>
          <a:off x="2191350" y="869542"/>
          <a:ext cx="2102403" cy="364880"/>
        </a:xfrm>
        <a:custGeom>
          <a:avLst/>
          <a:gdLst/>
          <a:ahLst/>
          <a:cxnLst/>
          <a:rect l="0" t="0" r="0" b="0"/>
          <a:pathLst>
            <a:path>
              <a:moveTo>
                <a:pt x="2102403" y="0"/>
              </a:moveTo>
              <a:lnTo>
                <a:pt x="2102403" y="182440"/>
              </a:lnTo>
              <a:lnTo>
                <a:pt x="0" y="182440"/>
              </a:lnTo>
              <a:lnTo>
                <a:pt x="0" y="364880"/>
              </a:lnTo>
            </a:path>
          </a:pathLst>
        </a:custGeom>
        <a:noFill/>
        <a:ln w="1079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C12E93-BFD3-2C45-910E-EC939D823EA0}">
      <dsp:nvSpPr>
        <dsp:cNvPr id="0" name=""/>
        <dsp:cNvSpPr/>
      </dsp:nvSpPr>
      <dsp:spPr>
        <a:xfrm>
          <a:off x="3859373" y="780"/>
          <a:ext cx="868761" cy="868761"/>
        </a:xfrm>
        <a:prstGeom prst="arc">
          <a:avLst>
            <a:gd name="adj1" fmla="val 13200000"/>
            <a:gd name="adj2" fmla="val 19200000"/>
          </a:avLst>
        </a:pr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B6EA80C-D097-5540-92D3-A0C7F0CE3859}">
      <dsp:nvSpPr>
        <dsp:cNvPr id="0" name=""/>
        <dsp:cNvSpPr/>
      </dsp:nvSpPr>
      <dsp:spPr>
        <a:xfrm>
          <a:off x="3859373" y="780"/>
          <a:ext cx="868761" cy="868761"/>
        </a:xfrm>
        <a:prstGeom prst="arc">
          <a:avLst>
            <a:gd name="adj1" fmla="val 2400000"/>
            <a:gd name="adj2" fmla="val 8400000"/>
          </a:avLst>
        </a:pr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3CFF714-67B3-AD4E-842E-C375EDF94DAE}">
      <dsp:nvSpPr>
        <dsp:cNvPr id="0" name=""/>
        <dsp:cNvSpPr/>
      </dsp:nvSpPr>
      <dsp:spPr>
        <a:xfrm>
          <a:off x="3424992" y="157157"/>
          <a:ext cx="1737523" cy="556007"/>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Songti SC" panose="02010600040101010101" pitchFamily="2" charset="-122"/>
              <a:ea typeface="Songti SC" panose="02010600040101010101" pitchFamily="2" charset="-122"/>
            </a:rPr>
            <a:t>资源依赖型</a:t>
          </a:r>
        </a:p>
      </dsp:txBody>
      <dsp:txXfrm>
        <a:off x="3424992" y="157157"/>
        <a:ext cx="1737523" cy="556007"/>
      </dsp:txXfrm>
    </dsp:sp>
    <dsp:sp modelId="{D3A916F7-68DB-BB4E-A5E6-9A4BD1B9FEB1}">
      <dsp:nvSpPr>
        <dsp:cNvPr id="0" name=""/>
        <dsp:cNvSpPr/>
      </dsp:nvSpPr>
      <dsp:spPr>
        <a:xfrm>
          <a:off x="1756969" y="1234422"/>
          <a:ext cx="868761" cy="868761"/>
        </a:xfrm>
        <a:prstGeom prst="arc">
          <a:avLst>
            <a:gd name="adj1" fmla="val 13200000"/>
            <a:gd name="adj2" fmla="val 19200000"/>
          </a:avLst>
        </a:pr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D8A14C-7D39-9344-A00D-146CF5B59876}">
      <dsp:nvSpPr>
        <dsp:cNvPr id="0" name=""/>
        <dsp:cNvSpPr/>
      </dsp:nvSpPr>
      <dsp:spPr>
        <a:xfrm>
          <a:off x="1756969" y="1234422"/>
          <a:ext cx="868761" cy="868761"/>
        </a:xfrm>
        <a:prstGeom prst="arc">
          <a:avLst>
            <a:gd name="adj1" fmla="val 2400000"/>
            <a:gd name="adj2" fmla="val 8400000"/>
          </a:avLst>
        </a:pr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0EAB39-DE7A-0249-AE2F-3DFE61B5DD5B}">
      <dsp:nvSpPr>
        <dsp:cNvPr id="0" name=""/>
        <dsp:cNvSpPr/>
      </dsp:nvSpPr>
      <dsp:spPr>
        <a:xfrm>
          <a:off x="1322588" y="1390799"/>
          <a:ext cx="1737523" cy="556007"/>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err="1"/>
            <a:t>cpu</a:t>
          </a:r>
          <a:r>
            <a:rPr lang="zh-CN" altLang="en-US" sz="2000" kern="1200" dirty="0"/>
            <a:t>消耗</a:t>
          </a:r>
        </a:p>
      </dsp:txBody>
      <dsp:txXfrm>
        <a:off x="1322588" y="1390799"/>
        <a:ext cx="1737523" cy="556007"/>
      </dsp:txXfrm>
    </dsp:sp>
    <dsp:sp modelId="{021AFE4A-0758-9741-BEF3-EFD37C61122B}">
      <dsp:nvSpPr>
        <dsp:cNvPr id="0" name=""/>
        <dsp:cNvSpPr/>
      </dsp:nvSpPr>
      <dsp:spPr>
        <a:xfrm>
          <a:off x="3859373" y="1234422"/>
          <a:ext cx="868761" cy="868761"/>
        </a:xfrm>
        <a:prstGeom prst="arc">
          <a:avLst>
            <a:gd name="adj1" fmla="val 13200000"/>
            <a:gd name="adj2" fmla="val 19200000"/>
          </a:avLst>
        </a:pr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C1757D9-2F15-784C-8366-36FF8EC805E3}">
      <dsp:nvSpPr>
        <dsp:cNvPr id="0" name=""/>
        <dsp:cNvSpPr/>
      </dsp:nvSpPr>
      <dsp:spPr>
        <a:xfrm>
          <a:off x="3859373" y="1234422"/>
          <a:ext cx="868761" cy="868761"/>
        </a:xfrm>
        <a:prstGeom prst="arc">
          <a:avLst>
            <a:gd name="adj1" fmla="val 2400000"/>
            <a:gd name="adj2" fmla="val 8400000"/>
          </a:avLst>
        </a:pr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E2A51BB-6681-E341-9B07-EE2AC5FBC4C4}">
      <dsp:nvSpPr>
        <dsp:cNvPr id="0" name=""/>
        <dsp:cNvSpPr/>
      </dsp:nvSpPr>
      <dsp:spPr>
        <a:xfrm>
          <a:off x="3424992" y="1390799"/>
          <a:ext cx="1737523" cy="556007"/>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IO</a:t>
          </a:r>
          <a:r>
            <a:rPr lang="zh-CN" altLang="en-US" sz="2000" kern="1200" dirty="0"/>
            <a:t>密集</a:t>
          </a:r>
        </a:p>
      </dsp:txBody>
      <dsp:txXfrm>
        <a:off x="3424992" y="1390799"/>
        <a:ext cx="1737523" cy="556007"/>
      </dsp:txXfrm>
    </dsp:sp>
    <dsp:sp modelId="{19122824-FD92-E645-B90B-45EDF272BB1E}">
      <dsp:nvSpPr>
        <dsp:cNvPr id="0" name=""/>
        <dsp:cNvSpPr/>
      </dsp:nvSpPr>
      <dsp:spPr>
        <a:xfrm>
          <a:off x="5961777" y="1234422"/>
          <a:ext cx="868761" cy="868761"/>
        </a:xfrm>
        <a:prstGeom prst="arc">
          <a:avLst>
            <a:gd name="adj1" fmla="val 13200000"/>
            <a:gd name="adj2" fmla="val 19200000"/>
          </a:avLst>
        </a:pr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BB75BF-8AD1-CC41-BDD4-D3AC2BE479FA}">
      <dsp:nvSpPr>
        <dsp:cNvPr id="0" name=""/>
        <dsp:cNvSpPr/>
      </dsp:nvSpPr>
      <dsp:spPr>
        <a:xfrm>
          <a:off x="5961777" y="1234422"/>
          <a:ext cx="868761" cy="868761"/>
        </a:xfrm>
        <a:prstGeom prst="arc">
          <a:avLst>
            <a:gd name="adj1" fmla="val 2400000"/>
            <a:gd name="adj2" fmla="val 8400000"/>
          </a:avLst>
        </a:pr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0420574-E9F1-1C49-8EF2-832790495710}">
      <dsp:nvSpPr>
        <dsp:cNvPr id="0" name=""/>
        <dsp:cNvSpPr/>
      </dsp:nvSpPr>
      <dsp:spPr>
        <a:xfrm>
          <a:off x="5527396" y="1390799"/>
          <a:ext cx="1737523" cy="556007"/>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etc.</a:t>
          </a:r>
          <a:endParaRPr lang="zh-CN" altLang="en-US" sz="2000" kern="1200" dirty="0"/>
        </a:p>
      </dsp:txBody>
      <dsp:txXfrm>
        <a:off x="5527396" y="1390799"/>
        <a:ext cx="1737523" cy="55600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3CD227-BDED-2E4E-BCA7-CA67A063AF5E}">
      <dsp:nvSpPr>
        <dsp:cNvPr id="0" name=""/>
        <dsp:cNvSpPr/>
      </dsp:nvSpPr>
      <dsp:spPr>
        <a:xfrm>
          <a:off x="1161418" y="0"/>
          <a:ext cx="1388862" cy="1388862"/>
        </a:xfrm>
        <a:prstGeom prst="triangle">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资源预测</a:t>
          </a:r>
        </a:p>
      </dsp:txBody>
      <dsp:txXfrm>
        <a:off x="1508634" y="694431"/>
        <a:ext cx="694431" cy="694431"/>
      </dsp:txXfrm>
    </dsp:sp>
    <dsp:sp modelId="{33395090-4B0F-BE45-9F75-F557AC42B510}">
      <dsp:nvSpPr>
        <dsp:cNvPr id="0" name=""/>
        <dsp:cNvSpPr/>
      </dsp:nvSpPr>
      <dsp:spPr>
        <a:xfrm>
          <a:off x="466987" y="1388862"/>
          <a:ext cx="1388862" cy="1388862"/>
        </a:xfrm>
        <a:prstGeom prst="triangle">
          <a:avLst/>
        </a:prstGeom>
        <a:solidFill>
          <a:schemeClr val="accent4">
            <a:hueOff val="-571422"/>
            <a:satOff val="4840"/>
            <a:lumOff val="-209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资源配额</a:t>
          </a:r>
        </a:p>
      </dsp:txBody>
      <dsp:txXfrm>
        <a:off x="814203" y="2083293"/>
        <a:ext cx="694431" cy="694431"/>
      </dsp:txXfrm>
    </dsp:sp>
    <dsp:sp modelId="{12B932BD-49B7-1042-A292-6B1B0B50AD1B}">
      <dsp:nvSpPr>
        <dsp:cNvPr id="0" name=""/>
        <dsp:cNvSpPr/>
      </dsp:nvSpPr>
      <dsp:spPr>
        <a:xfrm rot="10800000">
          <a:off x="1161418" y="1388862"/>
          <a:ext cx="1388862" cy="1388862"/>
        </a:xfrm>
        <a:prstGeom prst="triangle">
          <a:avLst/>
        </a:prstGeom>
        <a:solidFill>
          <a:schemeClr val="accent4">
            <a:hueOff val="-1142844"/>
            <a:satOff val="9680"/>
            <a:lumOff val="-418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zh-CN" altLang="en-US" sz="1800" kern="1200" dirty="0"/>
        </a:p>
      </dsp:txBody>
      <dsp:txXfrm rot="10800000">
        <a:off x="1508633" y="1388862"/>
        <a:ext cx="694431" cy="694431"/>
      </dsp:txXfrm>
    </dsp:sp>
    <dsp:sp modelId="{1B89ED59-1EEE-0048-B719-16CC491B8861}">
      <dsp:nvSpPr>
        <dsp:cNvPr id="0" name=""/>
        <dsp:cNvSpPr/>
      </dsp:nvSpPr>
      <dsp:spPr>
        <a:xfrm>
          <a:off x="1855849" y="1388862"/>
          <a:ext cx="1388862" cy="1388862"/>
        </a:xfrm>
        <a:prstGeom prst="triangle">
          <a:avLst/>
        </a:prstGeom>
        <a:solidFill>
          <a:schemeClr val="accent4">
            <a:hueOff val="-1714266"/>
            <a:satOff val="14520"/>
            <a:lumOff val="-627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应用分类</a:t>
          </a:r>
        </a:p>
      </dsp:txBody>
      <dsp:txXfrm>
        <a:off x="2203065" y="2083293"/>
        <a:ext cx="694431" cy="69443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F99EA3-7F55-D74D-9EB9-7E92EA4428D8}">
      <dsp:nvSpPr>
        <dsp:cNvPr id="0" name=""/>
        <dsp:cNvSpPr/>
      </dsp:nvSpPr>
      <dsp:spPr>
        <a:xfrm>
          <a:off x="0" y="40919"/>
          <a:ext cx="7105073" cy="5920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zh-CN" altLang="en-US" sz="2300" kern="1200" dirty="0"/>
            <a:t>一 、统一调度 </a:t>
          </a:r>
        </a:p>
      </dsp:txBody>
      <dsp:txXfrm>
        <a:off x="28900" y="69819"/>
        <a:ext cx="7047273" cy="534220"/>
      </dsp:txXfrm>
    </dsp:sp>
    <dsp:sp modelId="{177B812E-C37A-E949-826B-B0341AC9A32C}">
      <dsp:nvSpPr>
        <dsp:cNvPr id="0" name=""/>
        <dsp:cNvSpPr/>
      </dsp:nvSpPr>
      <dsp:spPr>
        <a:xfrm>
          <a:off x="0" y="632939"/>
          <a:ext cx="7105073"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5586" tIns="29210" rIns="163576" bIns="29210" numCol="1" spcCol="1270" anchor="t" anchorCtr="0">
          <a:noAutofit/>
        </a:bodyPr>
        <a:lstStyle/>
        <a:p>
          <a:pPr marL="171450" lvl="1" indent="-171450" algn="l" defTabSz="800100">
            <a:lnSpc>
              <a:spcPct val="90000"/>
            </a:lnSpc>
            <a:spcBef>
              <a:spcPct val="0"/>
            </a:spcBef>
            <a:spcAft>
              <a:spcPct val="20000"/>
            </a:spcAft>
            <a:buChar char="•"/>
          </a:pPr>
          <a:endParaRPr lang="zh-CN" altLang="en-US" sz="1800" kern="1200" dirty="0"/>
        </a:p>
      </dsp:txBody>
      <dsp:txXfrm>
        <a:off x="0" y="632939"/>
        <a:ext cx="7105073" cy="380880"/>
      </dsp:txXfrm>
    </dsp:sp>
    <dsp:sp modelId="{D1B4000B-657E-7348-88D0-26CF0B58E728}">
      <dsp:nvSpPr>
        <dsp:cNvPr id="0" name=""/>
        <dsp:cNvSpPr/>
      </dsp:nvSpPr>
      <dsp:spPr>
        <a:xfrm>
          <a:off x="0" y="1013819"/>
          <a:ext cx="7105073" cy="5920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zh-CN" altLang="en-US" sz="2300" kern="1200" dirty="0"/>
            <a:t>二、调度器架构</a:t>
          </a:r>
        </a:p>
      </dsp:txBody>
      <dsp:txXfrm>
        <a:off x="28900" y="1042719"/>
        <a:ext cx="7047273" cy="534220"/>
      </dsp:txXfrm>
    </dsp:sp>
    <dsp:sp modelId="{0E9A8DC5-8D19-5F47-8F19-DF5F109D8F20}">
      <dsp:nvSpPr>
        <dsp:cNvPr id="0" name=""/>
        <dsp:cNvSpPr/>
      </dsp:nvSpPr>
      <dsp:spPr>
        <a:xfrm>
          <a:off x="0" y="1605839"/>
          <a:ext cx="7105073"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5586" tIns="29210" rIns="163576" bIns="29210" numCol="1" spcCol="1270" anchor="t" anchorCtr="0">
          <a:noAutofit/>
        </a:bodyPr>
        <a:lstStyle/>
        <a:p>
          <a:pPr marL="171450" lvl="1" indent="-171450" algn="l" defTabSz="800100">
            <a:lnSpc>
              <a:spcPct val="90000"/>
            </a:lnSpc>
            <a:spcBef>
              <a:spcPct val="0"/>
            </a:spcBef>
            <a:spcAft>
              <a:spcPct val="20000"/>
            </a:spcAft>
            <a:buChar char="•"/>
          </a:pPr>
          <a:endParaRPr lang="zh-CN" altLang="en-US" sz="1800" kern="1200" dirty="0"/>
        </a:p>
      </dsp:txBody>
      <dsp:txXfrm>
        <a:off x="0" y="1605839"/>
        <a:ext cx="7105073" cy="380880"/>
      </dsp:txXfrm>
    </dsp:sp>
    <dsp:sp modelId="{7ACD830A-A2F1-2042-9F8B-F22E3567A519}">
      <dsp:nvSpPr>
        <dsp:cNvPr id="0" name=""/>
        <dsp:cNvSpPr/>
      </dsp:nvSpPr>
      <dsp:spPr>
        <a:xfrm>
          <a:off x="0" y="1986719"/>
          <a:ext cx="7105073" cy="5920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zh-CN" altLang="en-US" sz="2300" kern="1200" dirty="0"/>
            <a:t>三、调度算法</a:t>
          </a:r>
        </a:p>
      </dsp:txBody>
      <dsp:txXfrm>
        <a:off x="28900" y="2015619"/>
        <a:ext cx="7047273" cy="534220"/>
      </dsp:txXfrm>
    </dsp:sp>
    <dsp:sp modelId="{AFB471FF-88C4-824E-AA31-235ECB19CA60}">
      <dsp:nvSpPr>
        <dsp:cNvPr id="0" name=""/>
        <dsp:cNvSpPr/>
      </dsp:nvSpPr>
      <dsp:spPr>
        <a:xfrm>
          <a:off x="0" y="2578739"/>
          <a:ext cx="7105073"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5586" tIns="29210" rIns="163576" bIns="29210" numCol="1" spcCol="1270" anchor="t" anchorCtr="0">
          <a:noAutofit/>
        </a:bodyPr>
        <a:lstStyle/>
        <a:p>
          <a:pPr marL="171450" lvl="1" indent="-171450" algn="l" defTabSz="800100">
            <a:lnSpc>
              <a:spcPct val="90000"/>
            </a:lnSpc>
            <a:spcBef>
              <a:spcPct val="0"/>
            </a:spcBef>
            <a:spcAft>
              <a:spcPct val="20000"/>
            </a:spcAft>
            <a:buChar char="•"/>
          </a:pPr>
          <a:endParaRPr lang="zh-CN" altLang="en-US" sz="1800" kern="1200" dirty="0"/>
        </a:p>
      </dsp:txBody>
      <dsp:txXfrm>
        <a:off x="0" y="2578739"/>
        <a:ext cx="7105073" cy="380880"/>
      </dsp:txXfrm>
    </dsp:sp>
    <dsp:sp modelId="{770CED3A-3E0F-0447-AC74-8E8A67BB5C42}">
      <dsp:nvSpPr>
        <dsp:cNvPr id="0" name=""/>
        <dsp:cNvSpPr/>
      </dsp:nvSpPr>
      <dsp:spPr>
        <a:xfrm>
          <a:off x="0" y="2959620"/>
          <a:ext cx="7105073" cy="5920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zh-CN" altLang="en-US" sz="2300" kern="1200" dirty="0"/>
            <a:t>四、多调度框架协同方案</a:t>
          </a:r>
        </a:p>
      </dsp:txBody>
      <dsp:txXfrm>
        <a:off x="28900" y="2988520"/>
        <a:ext cx="7047273" cy="53422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BC89C0-AF9D-3F4E-A349-2A4F37FEECDE}">
      <dsp:nvSpPr>
        <dsp:cNvPr id="0" name=""/>
        <dsp:cNvSpPr/>
      </dsp:nvSpPr>
      <dsp:spPr>
        <a:xfrm>
          <a:off x="0" y="48644"/>
          <a:ext cx="7439819" cy="90089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zh-CN" altLang="en-US" sz="3500" kern="1200" dirty="0"/>
            <a:t>一、离线大框的资源管理</a:t>
          </a:r>
        </a:p>
      </dsp:txBody>
      <dsp:txXfrm>
        <a:off x="43978" y="92622"/>
        <a:ext cx="7351863" cy="812943"/>
      </dsp:txXfrm>
    </dsp:sp>
    <dsp:sp modelId="{F6B51569-D3BB-AD41-867E-434B352CE832}">
      <dsp:nvSpPr>
        <dsp:cNvPr id="0" name=""/>
        <dsp:cNvSpPr/>
      </dsp:nvSpPr>
      <dsp:spPr>
        <a:xfrm>
          <a:off x="0" y="949544"/>
          <a:ext cx="7439819"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6214" tIns="44450" rIns="248920" bIns="44450" numCol="1" spcCol="1270" anchor="t" anchorCtr="0">
          <a:noAutofit/>
        </a:bodyPr>
        <a:lstStyle/>
        <a:p>
          <a:pPr marL="228600" lvl="1" indent="-228600" algn="l" defTabSz="1200150">
            <a:lnSpc>
              <a:spcPct val="90000"/>
            </a:lnSpc>
            <a:spcBef>
              <a:spcPct val="0"/>
            </a:spcBef>
            <a:spcAft>
              <a:spcPct val="20000"/>
            </a:spcAft>
            <a:buChar char="•"/>
          </a:pPr>
          <a:endParaRPr lang="zh-CN" altLang="en-US" sz="2700" kern="1200" dirty="0"/>
        </a:p>
      </dsp:txBody>
      <dsp:txXfrm>
        <a:off x="0" y="949544"/>
        <a:ext cx="7439819" cy="579600"/>
      </dsp:txXfrm>
    </dsp:sp>
    <dsp:sp modelId="{5E0D3669-A4B5-0B40-8AB8-EFF23C0942DD}">
      <dsp:nvSpPr>
        <dsp:cNvPr id="0" name=""/>
        <dsp:cNvSpPr/>
      </dsp:nvSpPr>
      <dsp:spPr>
        <a:xfrm>
          <a:off x="0" y="1529144"/>
          <a:ext cx="7439819" cy="90089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zh-CN" altLang="en-US" sz="3500" kern="1200" dirty="0"/>
            <a:t>二、干扰检测与干扰处理 *</a:t>
          </a:r>
        </a:p>
      </dsp:txBody>
      <dsp:txXfrm>
        <a:off x="43978" y="1573122"/>
        <a:ext cx="7351863" cy="812943"/>
      </dsp:txXfrm>
    </dsp:sp>
    <dsp:sp modelId="{A09F80E5-2F88-3446-B4DD-246602E5B403}">
      <dsp:nvSpPr>
        <dsp:cNvPr id="0" name=""/>
        <dsp:cNvSpPr/>
      </dsp:nvSpPr>
      <dsp:spPr>
        <a:xfrm>
          <a:off x="0" y="2430044"/>
          <a:ext cx="7439819"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6214" tIns="44450" rIns="248920" bIns="44450" numCol="1" spcCol="1270" anchor="t" anchorCtr="0">
          <a:noAutofit/>
        </a:bodyPr>
        <a:lstStyle/>
        <a:p>
          <a:pPr marL="228600" lvl="1" indent="-228600" algn="l" defTabSz="1200150">
            <a:lnSpc>
              <a:spcPct val="90000"/>
            </a:lnSpc>
            <a:spcBef>
              <a:spcPct val="0"/>
            </a:spcBef>
            <a:spcAft>
              <a:spcPct val="20000"/>
            </a:spcAft>
            <a:buChar char="•"/>
          </a:pPr>
          <a:endParaRPr lang="zh-CN" altLang="en-US" sz="2700" kern="1200" dirty="0"/>
        </a:p>
      </dsp:txBody>
      <dsp:txXfrm>
        <a:off x="0" y="2430044"/>
        <a:ext cx="7439819" cy="579600"/>
      </dsp:txXfrm>
    </dsp:sp>
    <dsp:sp modelId="{5126F9F8-464F-B647-AE4F-7974899EF9D9}">
      <dsp:nvSpPr>
        <dsp:cNvPr id="0" name=""/>
        <dsp:cNvSpPr/>
      </dsp:nvSpPr>
      <dsp:spPr>
        <a:xfrm>
          <a:off x="0" y="3009644"/>
          <a:ext cx="7439819" cy="90089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zh-CN" altLang="en-US" sz="3500" kern="1200" dirty="0"/>
            <a:t>三、资源隔离*</a:t>
          </a:r>
        </a:p>
      </dsp:txBody>
      <dsp:txXfrm>
        <a:off x="43978" y="3053622"/>
        <a:ext cx="7351863" cy="81294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8/30/21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8/30/21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8/30/21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8/30/21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586B75A-687E-405C-8A0B-8D00578BA2C3}" type="datetimeFigureOut">
              <a:rPr lang="en-US" dirty="0"/>
              <a:pPr/>
              <a:t>8/30/21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8/30/21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8/30/21</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a:t>单击此处编辑母版标题样式</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8/30/21</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8/30/21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zh-CN" altLang="en-US"/>
              <a:t>单击此处编辑母版标题样式</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8" name="Date Placeholder 7"/>
          <p:cNvSpPr>
            <a:spLocks noGrp="1"/>
          </p:cNvSpPr>
          <p:nvPr>
            <p:ph type="dt" sz="half" idx="10"/>
          </p:nvPr>
        </p:nvSpPr>
        <p:spPr/>
        <p:txBody>
          <a:bodyPr/>
          <a:lstStyle/>
          <a:p>
            <a:fld id="{5586B75A-687E-405C-8A0B-8D00578BA2C3}" type="datetimeFigureOut">
              <a:rPr lang="en-US" dirty="0"/>
              <a:pPr/>
              <a:t>8/30/21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8" name="Date Placeholder 7"/>
          <p:cNvSpPr>
            <a:spLocks noGrp="1"/>
          </p:cNvSpPr>
          <p:nvPr>
            <p:ph type="dt" sz="half" idx="10"/>
          </p:nvPr>
        </p:nvSpPr>
        <p:spPr/>
        <p:txBody>
          <a:bodyPr/>
          <a:lstStyle/>
          <a:p>
            <a:fld id="{5586B75A-687E-405C-8A0B-8D00578BA2C3}" type="datetimeFigureOut">
              <a:rPr lang="en-US" dirty="0"/>
              <a:pPr/>
              <a:t>8/30/21</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8/30/21</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1.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7.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517B3B-EBEF-1347-BDB6-97004A196ECE}"/>
              </a:ext>
            </a:extLst>
          </p:cNvPr>
          <p:cNvSpPr>
            <a:spLocks noGrp="1"/>
          </p:cNvSpPr>
          <p:nvPr>
            <p:ph type="ctrTitle"/>
          </p:nvPr>
        </p:nvSpPr>
        <p:spPr>
          <a:xfrm>
            <a:off x="80787" y="2704468"/>
            <a:ext cx="8917237" cy="1449064"/>
          </a:xfrm>
        </p:spPr>
        <p:txBody>
          <a:bodyPr/>
          <a:lstStyle/>
          <a:p>
            <a:r>
              <a:rPr kumimoji="1" lang="zh-CN" altLang="en-US" dirty="0"/>
              <a:t>美团</a:t>
            </a:r>
            <a:r>
              <a:rPr kumimoji="1" lang="en-US" altLang="zh-CN" dirty="0"/>
              <a:t>—</a:t>
            </a:r>
            <a:r>
              <a:rPr kumimoji="1" lang="zh-CN" altLang="en-US" dirty="0"/>
              <a:t>浙大混部项目启动会</a:t>
            </a:r>
          </a:p>
        </p:txBody>
      </p:sp>
      <p:sp>
        <p:nvSpPr>
          <p:cNvPr id="3" name="副标题 2">
            <a:extLst>
              <a:ext uri="{FF2B5EF4-FFF2-40B4-BE49-F238E27FC236}">
                <a16:creationId xmlns:a16="http://schemas.microsoft.com/office/drawing/2014/main" id="{CA46F4FC-C017-6749-AEF0-09B2DF7B260E}"/>
              </a:ext>
            </a:extLst>
          </p:cNvPr>
          <p:cNvSpPr>
            <a:spLocks noGrp="1"/>
          </p:cNvSpPr>
          <p:nvPr>
            <p:ph type="subTitle" idx="1"/>
          </p:nvPr>
        </p:nvSpPr>
        <p:spPr>
          <a:xfrm>
            <a:off x="80787" y="4742982"/>
            <a:ext cx="7639658" cy="1179836"/>
          </a:xfrm>
        </p:spPr>
        <p:txBody>
          <a:bodyPr>
            <a:normAutofit fontScale="92500" lnSpcReduction="10000"/>
          </a:bodyPr>
          <a:lstStyle/>
          <a:p>
            <a:r>
              <a:rPr kumimoji="1" lang="zh-CN" altLang="en-US" dirty="0">
                <a:latin typeface="Songti SC" panose="02010600040101010101" pitchFamily="2" charset="-122"/>
                <a:ea typeface="Songti SC" panose="02010600040101010101" pitchFamily="2" charset="-122"/>
              </a:rPr>
              <a:t>指导老师：才振功</a:t>
            </a:r>
            <a:endParaRPr kumimoji="1" lang="en-US" altLang="zh-CN" dirty="0">
              <a:latin typeface="Songti SC" panose="02010600040101010101" pitchFamily="2" charset="-122"/>
              <a:ea typeface="Songti SC" panose="02010600040101010101" pitchFamily="2" charset="-122"/>
            </a:endParaRPr>
          </a:p>
          <a:p>
            <a:r>
              <a:rPr kumimoji="1" lang="zh-CN" altLang="en-US" dirty="0">
                <a:latin typeface="Songti SC" panose="02010600040101010101" pitchFamily="2" charset="-122"/>
                <a:ea typeface="Songti SC" panose="02010600040101010101" pitchFamily="2" charset="-122"/>
              </a:rPr>
              <a:t>汇报人：鲍江南 </a:t>
            </a:r>
            <a:r>
              <a:rPr kumimoji="1" lang="en-US" altLang="zh-CN" dirty="0">
                <a:latin typeface="Songti SC" panose="02010600040101010101" pitchFamily="2" charset="-122"/>
                <a:ea typeface="Songti SC" panose="02010600040101010101" pitchFamily="2" charset="-122"/>
              </a:rPr>
              <a:t>     </a:t>
            </a:r>
            <a:r>
              <a:rPr kumimoji="1" lang="zh-CN" altLang="en-US" dirty="0">
                <a:latin typeface="Songti SC" panose="02010600040101010101" pitchFamily="2" charset="-122"/>
                <a:ea typeface="Songti SC" panose="02010600040101010101" pitchFamily="2" charset="-122"/>
              </a:rPr>
              <a:t>叶浩田</a:t>
            </a:r>
            <a:endParaRPr kumimoji="1" lang="en-US" altLang="zh-CN" dirty="0">
              <a:latin typeface="Songti SC" panose="02010600040101010101" pitchFamily="2" charset="-122"/>
              <a:ea typeface="Songti SC" panose="02010600040101010101" pitchFamily="2" charset="-122"/>
            </a:endParaRPr>
          </a:p>
          <a:p>
            <a:r>
              <a:rPr kumimoji="1" lang="zh-CN" altLang="en-US" dirty="0">
                <a:latin typeface="Songti SC" panose="02010600040101010101" pitchFamily="2" charset="-122"/>
                <a:ea typeface="Songti SC" panose="02010600040101010101" pitchFamily="2" charset="-122"/>
              </a:rPr>
              <a:t>日期：</a:t>
            </a:r>
            <a:r>
              <a:rPr kumimoji="1" lang="en-US" altLang="zh-CN" dirty="0">
                <a:latin typeface="Songti SC" panose="02010600040101010101" pitchFamily="2" charset="-122"/>
                <a:ea typeface="Songti SC" panose="02010600040101010101" pitchFamily="2" charset="-122"/>
              </a:rPr>
              <a:t>2021/8/30</a:t>
            </a:r>
          </a:p>
        </p:txBody>
      </p:sp>
      <p:sp>
        <p:nvSpPr>
          <p:cNvPr id="4" name="文本框 3">
            <a:extLst>
              <a:ext uri="{FF2B5EF4-FFF2-40B4-BE49-F238E27FC236}">
                <a16:creationId xmlns:a16="http://schemas.microsoft.com/office/drawing/2014/main" id="{AC585B85-9D7C-3445-888E-A31A283E1655}"/>
              </a:ext>
            </a:extLst>
          </p:cNvPr>
          <p:cNvSpPr txBox="1"/>
          <p:nvPr/>
        </p:nvSpPr>
        <p:spPr>
          <a:xfrm>
            <a:off x="80787" y="4263591"/>
            <a:ext cx="4551219" cy="369332"/>
          </a:xfrm>
          <a:prstGeom prst="rect">
            <a:avLst/>
          </a:prstGeom>
          <a:noFill/>
        </p:spPr>
        <p:txBody>
          <a:bodyPr wrap="square" rtlCol="0">
            <a:spAutoFit/>
          </a:bodyPr>
          <a:lstStyle/>
          <a:p>
            <a:r>
              <a:rPr kumimoji="1" lang="zh-CN" altLang="en-US" dirty="0">
                <a:solidFill>
                  <a:schemeClr val="bg1">
                    <a:lumMod val="95000"/>
                  </a:schemeClr>
                </a:solidFill>
                <a:latin typeface="+mn-ea"/>
              </a:rPr>
              <a:t>基于</a:t>
            </a:r>
            <a:r>
              <a:rPr kumimoji="1" lang="en-US" altLang="zh-CN" dirty="0">
                <a:solidFill>
                  <a:schemeClr val="bg1">
                    <a:lumMod val="95000"/>
                  </a:schemeClr>
                </a:solidFill>
                <a:latin typeface="+mn-ea"/>
              </a:rPr>
              <a:t>Task</a:t>
            </a:r>
            <a:r>
              <a:rPr kumimoji="1" lang="zh-CN" altLang="en-US" dirty="0">
                <a:solidFill>
                  <a:schemeClr val="bg1">
                    <a:lumMod val="95000"/>
                  </a:schemeClr>
                </a:solidFill>
                <a:latin typeface="+mn-ea"/>
              </a:rPr>
              <a:t>类型自适应的统一资源调度框架</a:t>
            </a:r>
          </a:p>
        </p:txBody>
      </p:sp>
    </p:spTree>
    <p:extLst>
      <p:ext uri="{BB962C8B-B14F-4D97-AF65-F5344CB8AC3E}">
        <p14:creationId xmlns:p14="http://schemas.microsoft.com/office/powerpoint/2010/main" val="31948410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6BB5552-0112-944F-9398-C2DF7304EB40}"/>
              </a:ext>
            </a:extLst>
          </p:cNvPr>
          <p:cNvSpPr/>
          <p:nvPr/>
        </p:nvSpPr>
        <p:spPr>
          <a:xfrm>
            <a:off x="0" y="0"/>
            <a:ext cx="519097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2800" dirty="0"/>
              <a:t>应用类型</a:t>
            </a:r>
          </a:p>
        </p:txBody>
      </p:sp>
      <p:graphicFrame>
        <p:nvGraphicFramePr>
          <p:cNvPr id="3" name="图示 2">
            <a:extLst>
              <a:ext uri="{FF2B5EF4-FFF2-40B4-BE49-F238E27FC236}">
                <a16:creationId xmlns:a16="http://schemas.microsoft.com/office/drawing/2014/main" id="{DC6B27D3-C0CE-7C48-9FEE-68FE341B1B78}"/>
              </a:ext>
            </a:extLst>
          </p:cNvPr>
          <p:cNvGraphicFramePr/>
          <p:nvPr>
            <p:extLst>
              <p:ext uri="{D42A27DB-BD31-4B8C-83A1-F6EECF244321}">
                <p14:modId xmlns:p14="http://schemas.microsoft.com/office/powerpoint/2010/main" val="1183534492"/>
              </p:ext>
            </p:extLst>
          </p:nvPr>
        </p:nvGraphicFramePr>
        <p:xfrm>
          <a:off x="3273134" y="1010612"/>
          <a:ext cx="5287817" cy="2927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线形标注 3 (无边框) 4">
            <a:extLst>
              <a:ext uri="{FF2B5EF4-FFF2-40B4-BE49-F238E27FC236}">
                <a16:creationId xmlns:a16="http://schemas.microsoft.com/office/drawing/2014/main" id="{8DF1370D-89FE-D147-B64C-1BFDB7980672}"/>
              </a:ext>
            </a:extLst>
          </p:cNvPr>
          <p:cNvSpPr/>
          <p:nvPr/>
        </p:nvSpPr>
        <p:spPr>
          <a:xfrm>
            <a:off x="10016838" y="1010612"/>
            <a:ext cx="1444336" cy="592282"/>
          </a:xfrm>
          <a:prstGeom prst="callout3">
            <a:avLst>
              <a:gd name="adj1" fmla="val 18750"/>
              <a:gd name="adj2" fmla="val -8333"/>
              <a:gd name="adj3" fmla="val 18750"/>
              <a:gd name="adj4" fmla="val -16667"/>
              <a:gd name="adj5" fmla="val 100000"/>
              <a:gd name="adj6" fmla="val -16667"/>
              <a:gd name="adj7" fmla="val 144542"/>
              <a:gd name="adj8" fmla="val -579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label</a:t>
            </a:r>
            <a:endParaRPr kumimoji="1" lang="zh-CN" altLang="en-US" dirty="0"/>
          </a:p>
        </p:txBody>
      </p:sp>
      <p:sp>
        <p:nvSpPr>
          <p:cNvPr id="8" name="线形标注 3 (无边框) 7">
            <a:extLst>
              <a:ext uri="{FF2B5EF4-FFF2-40B4-BE49-F238E27FC236}">
                <a16:creationId xmlns:a16="http://schemas.microsoft.com/office/drawing/2014/main" id="{B54D1AB2-3AE0-C647-9FA3-2214CCFE8D47}"/>
              </a:ext>
            </a:extLst>
          </p:cNvPr>
          <p:cNvSpPr/>
          <p:nvPr/>
        </p:nvSpPr>
        <p:spPr>
          <a:xfrm>
            <a:off x="10016838" y="1890375"/>
            <a:ext cx="1444336" cy="592282"/>
          </a:xfrm>
          <a:prstGeom prst="callout3">
            <a:avLst>
              <a:gd name="adj1" fmla="val 18750"/>
              <a:gd name="adj2" fmla="val -8333"/>
              <a:gd name="adj3" fmla="val 18750"/>
              <a:gd name="adj4" fmla="val -16667"/>
              <a:gd name="adj5" fmla="val 100000"/>
              <a:gd name="adj6" fmla="val -16667"/>
              <a:gd name="adj7" fmla="val 121735"/>
              <a:gd name="adj8" fmla="val -565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constraints</a:t>
            </a:r>
            <a:endParaRPr kumimoji="1" lang="zh-CN" altLang="en-US" dirty="0"/>
          </a:p>
        </p:txBody>
      </p:sp>
      <p:graphicFrame>
        <p:nvGraphicFramePr>
          <p:cNvPr id="6" name="图示 5">
            <a:extLst>
              <a:ext uri="{FF2B5EF4-FFF2-40B4-BE49-F238E27FC236}">
                <a16:creationId xmlns:a16="http://schemas.microsoft.com/office/drawing/2014/main" id="{3A72EB14-3593-4343-A01B-F144FDE40B79}"/>
              </a:ext>
            </a:extLst>
          </p:cNvPr>
          <p:cNvGraphicFramePr/>
          <p:nvPr>
            <p:extLst>
              <p:ext uri="{D42A27DB-BD31-4B8C-83A1-F6EECF244321}">
                <p14:modId xmlns:p14="http://schemas.microsoft.com/office/powerpoint/2010/main" val="4071821073"/>
              </p:ext>
            </p:extLst>
          </p:nvPr>
        </p:nvGraphicFramePr>
        <p:xfrm>
          <a:off x="1626751" y="4171950"/>
          <a:ext cx="8587509" cy="210396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0" name="矩形 9">
            <a:extLst>
              <a:ext uri="{FF2B5EF4-FFF2-40B4-BE49-F238E27FC236}">
                <a16:creationId xmlns:a16="http://schemas.microsoft.com/office/drawing/2014/main" id="{4D05728E-0D95-F749-9E1B-7795FCD9A97B}"/>
              </a:ext>
            </a:extLst>
          </p:cNvPr>
          <p:cNvSpPr/>
          <p:nvPr/>
        </p:nvSpPr>
        <p:spPr>
          <a:xfrm>
            <a:off x="2691244" y="1010612"/>
            <a:ext cx="6483927" cy="5535661"/>
          </a:xfrm>
          <a:prstGeom prst="rect">
            <a:avLst/>
          </a:prstGeom>
          <a:noFill/>
          <a:ln w="28575">
            <a:solidFill>
              <a:schemeClr val="tx1"/>
            </a:solidFill>
            <a:prstDash val="dash"/>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ln w="0"/>
              <a:solidFill>
                <a:schemeClr val="tx1"/>
              </a:solidFill>
              <a:effectLst>
                <a:outerShdw blurRad="38100" dist="19050" dir="2700000" algn="tl" rotWithShape="0">
                  <a:schemeClr val="dk1">
                    <a:alpha val="40000"/>
                  </a:schemeClr>
                </a:outerShdw>
              </a:effectLst>
            </a:endParaRPr>
          </a:p>
        </p:txBody>
      </p:sp>
      <p:sp>
        <p:nvSpPr>
          <p:cNvPr id="11" name="下箭头 10">
            <a:extLst>
              <a:ext uri="{FF2B5EF4-FFF2-40B4-BE49-F238E27FC236}">
                <a16:creationId xmlns:a16="http://schemas.microsoft.com/office/drawing/2014/main" id="{DDBAF0C5-B9E7-2845-8FED-728245CF86E9}"/>
              </a:ext>
            </a:extLst>
          </p:cNvPr>
          <p:cNvSpPr/>
          <p:nvPr/>
        </p:nvSpPr>
        <p:spPr>
          <a:xfrm>
            <a:off x="5785424" y="3456324"/>
            <a:ext cx="263236" cy="64423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ln w="0"/>
              <a:solidFill>
                <a:schemeClr val="tx1"/>
              </a:solidFill>
              <a:effectLst>
                <a:outerShdw blurRad="38100" dist="19050" dir="2700000" algn="tl" rotWithShape="0">
                  <a:schemeClr val="dk1">
                    <a:alpha val="40000"/>
                  </a:schemeClr>
                </a:outerShdw>
              </a:effectLst>
            </a:endParaRPr>
          </a:p>
        </p:txBody>
      </p:sp>
      <p:sp>
        <p:nvSpPr>
          <p:cNvPr id="12" name="文本框 11">
            <a:extLst>
              <a:ext uri="{FF2B5EF4-FFF2-40B4-BE49-F238E27FC236}">
                <a16:creationId xmlns:a16="http://schemas.microsoft.com/office/drawing/2014/main" id="{04B52300-9DEB-A544-B8FB-E3A59A8764AC}"/>
              </a:ext>
            </a:extLst>
          </p:cNvPr>
          <p:cNvSpPr txBox="1"/>
          <p:nvPr/>
        </p:nvSpPr>
        <p:spPr>
          <a:xfrm>
            <a:off x="6244934" y="3595255"/>
            <a:ext cx="1537854" cy="369332"/>
          </a:xfrm>
          <a:prstGeom prst="rect">
            <a:avLst/>
          </a:prstGeom>
          <a:noFill/>
        </p:spPr>
        <p:txBody>
          <a:bodyPr wrap="square" rtlCol="0">
            <a:spAutoFit/>
          </a:bodyPr>
          <a:lstStyle/>
          <a:p>
            <a:r>
              <a:rPr kumimoji="1" lang="zh-CN" altLang="en-US" dirty="0"/>
              <a:t>近一步划分</a:t>
            </a:r>
          </a:p>
        </p:txBody>
      </p:sp>
    </p:spTree>
    <p:extLst>
      <p:ext uri="{BB962C8B-B14F-4D97-AF65-F5344CB8AC3E}">
        <p14:creationId xmlns:p14="http://schemas.microsoft.com/office/powerpoint/2010/main" val="4182202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6BB5552-0112-944F-9398-C2DF7304EB40}"/>
              </a:ext>
            </a:extLst>
          </p:cNvPr>
          <p:cNvSpPr/>
          <p:nvPr/>
        </p:nvSpPr>
        <p:spPr>
          <a:xfrm>
            <a:off x="0" y="0"/>
            <a:ext cx="519097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2800" dirty="0"/>
              <a:t>应用画像概要</a:t>
            </a:r>
          </a:p>
        </p:txBody>
      </p:sp>
      <p:sp>
        <p:nvSpPr>
          <p:cNvPr id="7" name="文本框 6">
            <a:extLst>
              <a:ext uri="{FF2B5EF4-FFF2-40B4-BE49-F238E27FC236}">
                <a16:creationId xmlns:a16="http://schemas.microsoft.com/office/drawing/2014/main" id="{016C9F0A-9199-A94D-B299-100ABEF5929A}"/>
              </a:ext>
            </a:extLst>
          </p:cNvPr>
          <p:cNvSpPr txBox="1"/>
          <p:nvPr/>
        </p:nvSpPr>
        <p:spPr>
          <a:xfrm>
            <a:off x="4093109" y="1874311"/>
            <a:ext cx="7717481" cy="3416320"/>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资源预测*：根据集群中的历史监控数据预测下一个时间段服务的资源使用量，据此指导作业扩缩容和计算某个节点离线作业可用的资源量。</a:t>
            </a:r>
            <a:endParaRPr lang="en-US" altLang="zh-CN" sz="2400" dirty="0">
              <a:latin typeface="宋体" panose="02010600030101010101" pitchFamily="2" charset="-122"/>
              <a:ea typeface="宋体" panose="02010600030101010101" pitchFamily="2" charset="-122"/>
            </a:endParaRPr>
          </a:p>
          <a:p>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资源配额：根据</a:t>
            </a:r>
            <a:r>
              <a:rPr lang="en-US" altLang="zh-CN" sz="2400" dirty="0">
                <a:latin typeface="宋体" panose="02010600030101010101" pitchFamily="2" charset="-122"/>
                <a:ea typeface="宋体" panose="02010600030101010101" pitchFamily="2" charset="-122"/>
              </a:rPr>
              <a:t>Task</a:t>
            </a:r>
            <a:r>
              <a:rPr lang="zh-CN" altLang="en-US" sz="2400" dirty="0">
                <a:latin typeface="宋体" panose="02010600030101010101" pitchFamily="2" charset="-122"/>
                <a:ea typeface="宋体" panose="02010600030101010101" pitchFamily="2" charset="-122"/>
              </a:rPr>
              <a:t>的历史数据和</a:t>
            </a:r>
            <a:r>
              <a:rPr lang="en-US" altLang="zh-CN" sz="2400" dirty="0">
                <a:latin typeface="宋体" panose="02010600030101010101" pitchFamily="2" charset="-122"/>
                <a:ea typeface="宋体" panose="02010600030101010101" pitchFamily="2" charset="-122"/>
              </a:rPr>
              <a:t>Task</a:t>
            </a:r>
            <a:r>
              <a:rPr lang="zh-CN" altLang="en-US" sz="2400" dirty="0">
                <a:latin typeface="宋体" panose="02010600030101010101" pitchFamily="2" charset="-122"/>
                <a:ea typeface="宋体" panose="02010600030101010101" pitchFamily="2" charset="-122"/>
              </a:rPr>
              <a:t>本身的负载特性确定合理的资源划分。</a:t>
            </a:r>
            <a:endParaRPr lang="en-US" altLang="zh-CN" sz="2400" dirty="0">
              <a:latin typeface="宋体" panose="02010600030101010101" pitchFamily="2" charset="-122"/>
              <a:ea typeface="宋体" panose="02010600030101010101" pitchFamily="2" charset="-122"/>
            </a:endParaRPr>
          </a:p>
          <a:p>
            <a:endParaRPr lang="en-US" altLang="zh-CN" sz="2400" dirty="0">
              <a:latin typeface="宋体" panose="02010600030101010101" pitchFamily="2" charset="-122"/>
              <a:ea typeface="宋体" panose="02010600030101010101" pitchFamily="2" charset="-122"/>
            </a:endParaRPr>
          </a:p>
          <a:p>
            <a:r>
              <a:rPr lang="en-US" altLang="zh-CN" sz="2400" dirty="0">
                <a:latin typeface="宋体" panose="02010600030101010101" pitchFamily="2" charset="-122"/>
                <a:ea typeface="宋体" panose="02010600030101010101" pitchFamily="2" charset="-122"/>
              </a:rPr>
              <a:t>Task</a:t>
            </a:r>
            <a:r>
              <a:rPr lang="zh-CN" altLang="en-US" sz="2400" dirty="0">
                <a:latin typeface="宋体" panose="02010600030101010101" pitchFamily="2" charset="-122"/>
                <a:ea typeface="宋体" panose="02010600030101010101" pitchFamily="2" charset="-122"/>
              </a:rPr>
              <a:t>分类：根据应用的历史监控数据，对应用进行进一步分类，如</a:t>
            </a:r>
            <a:r>
              <a:rPr lang="en-US" altLang="zh-CN" sz="2400" dirty="0">
                <a:latin typeface="宋体" panose="02010600030101010101" pitchFamily="2" charset="-122"/>
                <a:ea typeface="宋体" panose="02010600030101010101" pitchFamily="2" charset="-122"/>
              </a:rPr>
              <a:t>IO</a:t>
            </a:r>
            <a:r>
              <a:rPr lang="zh-CN" altLang="en-US" sz="2400" dirty="0">
                <a:latin typeface="宋体" panose="02010600030101010101" pitchFamily="2" charset="-122"/>
                <a:ea typeface="宋体" panose="02010600030101010101" pitchFamily="2" charset="-122"/>
              </a:rPr>
              <a:t>密集型，计算密集型等类型。</a:t>
            </a:r>
          </a:p>
        </p:txBody>
      </p:sp>
      <p:graphicFrame>
        <p:nvGraphicFramePr>
          <p:cNvPr id="2" name="图示 1">
            <a:extLst>
              <a:ext uri="{FF2B5EF4-FFF2-40B4-BE49-F238E27FC236}">
                <a16:creationId xmlns:a16="http://schemas.microsoft.com/office/drawing/2014/main" id="{3A0315FB-B97C-784D-86B2-FD7F275B5943}"/>
              </a:ext>
            </a:extLst>
          </p:cNvPr>
          <p:cNvGraphicFramePr/>
          <p:nvPr>
            <p:extLst>
              <p:ext uri="{D42A27DB-BD31-4B8C-83A1-F6EECF244321}">
                <p14:modId xmlns:p14="http://schemas.microsoft.com/office/powerpoint/2010/main" val="1461216958"/>
              </p:ext>
            </p:extLst>
          </p:nvPr>
        </p:nvGraphicFramePr>
        <p:xfrm>
          <a:off x="226666" y="2040138"/>
          <a:ext cx="3711699" cy="27777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37999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6BB5552-0112-944F-9398-C2DF7304EB40}"/>
              </a:ext>
            </a:extLst>
          </p:cNvPr>
          <p:cNvSpPr/>
          <p:nvPr/>
        </p:nvSpPr>
        <p:spPr>
          <a:xfrm>
            <a:off x="0" y="0"/>
            <a:ext cx="519097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2800" dirty="0"/>
              <a:t>资源预测*</a:t>
            </a:r>
          </a:p>
        </p:txBody>
      </p:sp>
      <p:graphicFrame>
        <p:nvGraphicFramePr>
          <p:cNvPr id="3" name="表格 2">
            <a:extLst>
              <a:ext uri="{FF2B5EF4-FFF2-40B4-BE49-F238E27FC236}">
                <a16:creationId xmlns:a16="http://schemas.microsoft.com/office/drawing/2014/main" id="{DAC742D7-0A24-E94A-B5A2-616D26959D1A}"/>
              </a:ext>
            </a:extLst>
          </p:cNvPr>
          <p:cNvGraphicFramePr>
            <a:graphicFrameLocks noGrp="1"/>
          </p:cNvGraphicFramePr>
          <p:nvPr>
            <p:extLst>
              <p:ext uri="{D42A27DB-BD31-4B8C-83A1-F6EECF244321}">
                <p14:modId xmlns:p14="http://schemas.microsoft.com/office/powerpoint/2010/main" val="1451599522"/>
              </p:ext>
            </p:extLst>
          </p:nvPr>
        </p:nvGraphicFramePr>
        <p:xfrm>
          <a:off x="1026166" y="1447694"/>
          <a:ext cx="10139667" cy="5074282"/>
        </p:xfrm>
        <a:graphic>
          <a:graphicData uri="http://schemas.openxmlformats.org/drawingml/2006/table">
            <a:tbl>
              <a:tblPr firstRow="1" bandRow="1">
                <a:tableStyleId>{3C2FFA5D-87B4-456A-9821-1D502468CF0F}</a:tableStyleId>
              </a:tblPr>
              <a:tblGrid>
                <a:gridCol w="3379889">
                  <a:extLst>
                    <a:ext uri="{9D8B030D-6E8A-4147-A177-3AD203B41FA5}">
                      <a16:colId xmlns:a16="http://schemas.microsoft.com/office/drawing/2014/main" val="420410280"/>
                    </a:ext>
                  </a:extLst>
                </a:gridCol>
                <a:gridCol w="3379889">
                  <a:extLst>
                    <a:ext uri="{9D8B030D-6E8A-4147-A177-3AD203B41FA5}">
                      <a16:colId xmlns:a16="http://schemas.microsoft.com/office/drawing/2014/main" val="2784025033"/>
                    </a:ext>
                  </a:extLst>
                </a:gridCol>
                <a:gridCol w="3379889">
                  <a:extLst>
                    <a:ext uri="{9D8B030D-6E8A-4147-A177-3AD203B41FA5}">
                      <a16:colId xmlns:a16="http://schemas.microsoft.com/office/drawing/2014/main" val="1119898193"/>
                    </a:ext>
                  </a:extLst>
                </a:gridCol>
              </a:tblGrid>
              <a:tr h="925426">
                <a:tc>
                  <a:txBody>
                    <a:bodyPr/>
                    <a:lstStyle/>
                    <a:p>
                      <a:r>
                        <a:rPr lang="zh-CN" altLang="en-US" dirty="0"/>
                        <a:t>预测算法</a:t>
                      </a:r>
                    </a:p>
                  </a:txBody>
                  <a:tcPr/>
                </a:tc>
                <a:tc>
                  <a:txBody>
                    <a:bodyPr/>
                    <a:lstStyle/>
                    <a:p>
                      <a:r>
                        <a:rPr lang="zh-CN" altLang="en-US" dirty="0"/>
                        <a:t>优点</a:t>
                      </a:r>
                    </a:p>
                  </a:txBody>
                  <a:tcPr/>
                </a:tc>
                <a:tc>
                  <a:txBody>
                    <a:bodyPr/>
                    <a:lstStyle/>
                    <a:p>
                      <a:r>
                        <a:rPr lang="zh-CN" altLang="en-US" dirty="0"/>
                        <a:t>缺点</a:t>
                      </a:r>
                    </a:p>
                  </a:txBody>
                  <a:tcPr/>
                </a:tc>
                <a:extLst>
                  <a:ext uri="{0D108BD9-81ED-4DB2-BD59-A6C34878D82A}">
                    <a16:rowId xmlns:a16="http://schemas.microsoft.com/office/drawing/2014/main" val="2064847065"/>
                  </a:ext>
                </a:extLst>
              </a:tr>
              <a:tr h="1041663">
                <a:tc>
                  <a:txBody>
                    <a:bodyPr/>
                    <a:lstStyle/>
                    <a:p>
                      <a:r>
                        <a:rPr lang="en-US" altLang="zh-CN" dirty="0"/>
                        <a:t>ARIMA</a:t>
                      </a:r>
                      <a:r>
                        <a:rPr lang="zh-CN" altLang="en-US" dirty="0"/>
                        <a:t>自回归积分滑动平均算法</a:t>
                      </a:r>
                      <a:endParaRPr lang="zh-CN" altLang="en-US" dirty="0">
                        <a:latin typeface="Songti SC" panose="02010600040101010101" pitchFamily="2" charset="-122"/>
                        <a:ea typeface="Songti SC" panose="02010600040101010101" pitchFamily="2" charset="-122"/>
                      </a:endParaRPr>
                    </a:p>
                  </a:txBody>
                  <a:tcPr/>
                </a:tc>
                <a:tc>
                  <a:txBody>
                    <a:bodyPr/>
                    <a:lstStyle/>
                    <a:p>
                      <a:r>
                        <a:rPr lang="zh-CN" altLang="en-US" dirty="0"/>
                        <a:t>模型简单</a:t>
                      </a:r>
                      <a:endParaRPr lang="en-US" altLang="zh-CN" dirty="0"/>
                    </a:p>
                    <a:p>
                      <a:r>
                        <a:rPr lang="zh-CN" altLang="en-US" dirty="0"/>
                        <a:t>求解快</a:t>
                      </a:r>
                      <a:endParaRPr lang="zh-CN" altLang="en-US" dirty="0">
                        <a:latin typeface="Songti SC" panose="02010600040101010101" pitchFamily="2" charset="-122"/>
                        <a:ea typeface="Songti SC" panose="02010600040101010101" pitchFamily="2" charset="-122"/>
                      </a:endParaRPr>
                    </a:p>
                  </a:txBody>
                  <a:tcPr/>
                </a:tc>
                <a:tc>
                  <a:txBody>
                    <a:bodyPr/>
                    <a:lstStyle/>
                    <a:p>
                      <a:r>
                        <a:rPr lang="zh-CN" altLang="en-US" dirty="0"/>
                        <a:t>只能描述线性模型</a:t>
                      </a:r>
                      <a:endParaRPr lang="zh-CN" altLang="en-US" dirty="0">
                        <a:latin typeface="Songti SC" panose="02010600040101010101" pitchFamily="2" charset="-122"/>
                        <a:ea typeface="Songti SC" panose="02010600040101010101" pitchFamily="2" charset="-122"/>
                      </a:endParaRPr>
                    </a:p>
                  </a:txBody>
                  <a:tcPr/>
                </a:tc>
                <a:extLst>
                  <a:ext uri="{0D108BD9-81ED-4DB2-BD59-A6C34878D82A}">
                    <a16:rowId xmlns:a16="http://schemas.microsoft.com/office/drawing/2014/main" val="3358169504"/>
                  </a:ext>
                </a:extLst>
              </a:tr>
              <a:tr h="1035731">
                <a:tc>
                  <a:txBody>
                    <a:bodyPr/>
                    <a:lstStyle/>
                    <a:p>
                      <a:r>
                        <a:rPr lang="en-US" altLang="zh-CN" dirty="0"/>
                        <a:t>LSTM</a:t>
                      </a:r>
                      <a:r>
                        <a:rPr lang="zh-CN" altLang="en-US" dirty="0"/>
                        <a:t>长短期记忆模型</a:t>
                      </a:r>
                      <a:endParaRPr lang="en-US" altLang="zh-CN" dirty="0"/>
                    </a:p>
                    <a:p>
                      <a:endParaRPr lang="zh-CN" altLang="en-US" dirty="0">
                        <a:latin typeface="Songti SC" panose="02010600040101010101" pitchFamily="2" charset="-122"/>
                        <a:ea typeface="Songti SC" panose="02010600040101010101" pitchFamily="2" charset="-122"/>
                      </a:endParaRPr>
                    </a:p>
                  </a:txBody>
                  <a:tcPr/>
                </a:tc>
                <a:tc>
                  <a:txBody>
                    <a:bodyPr/>
                    <a:lstStyle/>
                    <a:p>
                      <a:r>
                        <a:rPr lang="zh-CN" altLang="en-US" dirty="0"/>
                        <a:t>预测准确率比</a:t>
                      </a:r>
                      <a:r>
                        <a:rPr lang="en-US" altLang="zh-CN" dirty="0"/>
                        <a:t>ARIMA</a:t>
                      </a:r>
                      <a:r>
                        <a:rPr lang="zh-CN" altLang="en-US" dirty="0"/>
                        <a:t>更高</a:t>
                      </a:r>
                      <a:endParaRPr lang="en-US" altLang="zh-CN" dirty="0"/>
                    </a:p>
                    <a:p>
                      <a:r>
                        <a:rPr lang="zh-CN" altLang="en-US" dirty="0"/>
                        <a:t>能够描绘非线性关系</a:t>
                      </a:r>
                      <a:endParaRPr lang="zh-CN" altLang="en-US" dirty="0">
                        <a:latin typeface="Songti SC" panose="02010600040101010101" pitchFamily="2" charset="-122"/>
                        <a:ea typeface="Songti SC" panose="02010600040101010101" pitchFamily="2" charset="-122"/>
                      </a:endParaRPr>
                    </a:p>
                  </a:txBody>
                  <a:tcPr/>
                </a:tc>
                <a:tc>
                  <a:txBody>
                    <a:bodyPr/>
                    <a:lstStyle/>
                    <a:p>
                      <a:r>
                        <a:rPr lang="zh-CN" altLang="en-US" dirty="0"/>
                        <a:t>计算开销大</a:t>
                      </a:r>
                      <a:endParaRPr lang="zh-CN" altLang="en-US" dirty="0">
                        <a:latin typeface="Songti SC" panose="02010600040101010101" pitchFamily="2" charset="-122"/>
                        <a:ea typeface="Songti SC" panose="02010600040101010101" pitchFamily="2" charset="-122"/>
                      </a:endParaRPr>
                    </a:p>
                  </a:txBody>
                  <a:tcPr/>
                </a:tc>
                <a:extLst>
                  <a:ext uri="{0D108BD9-81ED-4DB2-BD59-A6C34878D82A}">
                    <a16:rowId xmlns:a16="http://schemas.microsoft.com/office/drawing/2014/main" val="633187468"/>
                  </a:ext>
                </a:extLst>
              </a:tr>
              <a:tr h="1035731">
                <a:tc>
                  <a:txBody>
                    <a:bodyPr/>
                    <a:lstStyle/>
                    <a:p>
                      <a:r>
                        <a:rPr lang="en-US" altLang="zh-CN" dirty="0"/>
                        <a:t>GRU</a:t>
                      </a:r>
                      <a:r>
                        <a:rPr lang="zh-CN" altLang="en-US" dirty="0"/>
                        <a:t>门控循环单元</a:t>
                      </a:r>
                      <a:endParaRPr lang="zh-CN" altLang="en-US" dirty="0">
                        <a:latin typeface="Songti SC" panose="02010600040101010101" pitchFamily="2" charset="-122"/>
                        <a:ea typeface="Songti SC" panose="02010600040101010101" pitchFamily="2" charset="-122"/>
                      </a:endParaRPr>
                    </a:p>
                  </a:txBody>
                  <a:tcPr/>
                </a:tc>
                <a:tc>
                  <a:txBody>
                    <a:bodyPr/>
                    <a:lstStyle/>
                    <a:p>
                      <a:r>
                        <a:rPr lang="zh-CN" altLang="en-US" dirty="0"/>
                        <a:t>预测准确率比</a:t>
                      </a:r>
                      <a:r>
                        <a:rPr lang="en-US" altLang="zh-CN" dirty="0"/>
                        <a:t>LSTM</a:t>
                      </a:r>
                      <a:r>
                        <a:rPr lang="zh-CN" altLang="en-US" dirty="0"/>
                        <a:t>更高</a:t>
                      </a:r>
                      <a:endParaRPr lang="en-US" altLang="zh-CN" dirty="0"/>
                    </a:p>
                    <a:p>
                      <a:r>
                        <a:rPr lang="zh-CN" altLang="en-US" dirty="0"/>
                        <a:t>能够描绘非线性关系</a:t>
                      </a:r>
                    </a:p>
                    <a:p>
                      <a:endParaRPr lang="zh-CN" altLang="en-US" dirty="0">
                        <a:latin typeface="Songti SC" panose="02010600040101010101" pitchFamily="2" charset="-122"/>
                        <a:ea typeface="Songti SC" panose="02010600040101010101" pitchFamily="2" charset="-122"/>
                      </a:endParaRPr>
                    </a:p>
                  </a:txBody>
                  <a:tcPr/>
                </a:tc>
                <a:tc>
                  <a:txBody>
                    <a:bodyPr/>
                    <a:lstStyle/>
                    <a:p>
                      <a:r>
                        <a:rPr lang="zh-CN" altLang="en-US" dirty="0"/>
                        <a:t>计算开销较大</a:t>
                      </a:r>
                      <a:endParaRPr lang="zh-CN" altLang="en-US" dirty="0">
                        <a:latin typeface="Songti SC" panose="02010600040101010101" pitchFamily="2" charset="-122"/>
                        <a:ea typeface="Songti SC" panose="02010600040101010101" pitchFamily="2" charset="-122"/>
                      </a:endParaRPr>
                    </a:p>
                  </a:txBody>
                  <a:tcPr/>
                </a:tc>
                <a:extLst>
                  <a:ext uri="{0D108BD9-81ED-4DB2-BD59-A6C34878D82A}">
                    <a16:rowId xmlns:a16="http://schemas.microsoft.com/office/drawing/2014/main" val="3383507166"/>
                  </a:ext>
                </a:extLst>
              </a:tr>
              <a:tr h="1035731">
                <a:tc>
                  <a:txBody>
                    <a:bodyPr/>
                    <a:lstStyle/>
                    <a:p>
                      <a:r>
                        <a:rPr lang="zh-CN" altLang="en-US" dirty="0"/>
                        <a:t>滑动窗口</a:t>
                      </a:r>
                      <a:r>
                        <a:rPr lang="en-US" altLang="zh-CN" dirty="0"/>
                        <a:t>+</a:t>
                      </a:r>
                      <a:r>
                        <a:rPr lang="zh-CN" altLang="en-US" dirty="0"/>
                        <a:t>指数平滑（</a:t>
                      </a:r>
                      <a:r>
                        <a:rPr lang="en-US" altLang="zh-CN" dirty="0"/>
                        <a:t>VPA Recommender</a:t>
                      </a:r>
                      <a:r>
                        <a:rPr lang="zh-CN" altLang="en-US" dirty="0"/>
                        <a:t>）</a:t>
                      </a:r>
                      <a:endParaRPr lang="zh-CN" altLang="en-US" dirty="0">
                        <a:latin typeface="Songti SC" panose="02010600040101010101" pitchFamily="2" charset="-122"/>
                        <a:ea typeface="Songti SC" panose="02010600040101010101" pitchFamily="2" charset="-122"/>
                      </a:endParaRPr>
                    </a:p>
                  </a:txBody>
                  <a:tcPr/>
                </a:tc>
                <a:tc>
                  <a:txBody>
                    <a:bodyPr/>
                    <a:lstStyle/>
                    <a:p>
                      <a:r>
                        <a:rPr lang="zh-CN" altLang="en-US" dirty="0"/>
                        <a:t>求解最快</a:t>
                      </a:r>
                      <a:endParaRPr lang="en-US" altLang="zh-CN" dirty="0"/>
                    </a:p>
                    <a:p>
                      <a:r>
                        <a:rPr lang="zh-CN" altLang="en-US" dirty="0"/>
                        <a:t>经过生产环境验证</a:t>
                      </a:r>
                      <a:endParaRPr lang="en-US" altLang="zh-CN" dirty="0"/>
                    </a:p>
                    <a:p>
                      <a:r>
                        <a:rPr lang="zh-CN" altLang="en-US" dirty="0"/>
                        <a:t>开销远比</a:t>
                      </a:r>
                      <a:r>
                        <a:rPr lang="zh-CN" altLang="en-US"/>
                        <a:t>其他算法小</a:t>
                      </a:r>
                      <a:endParaRPr lang="zh-CN" altLang="en-US" dirty="0">
                        <a:latin typeface="Songti SC" panose="02010600040101010101" pitchFamily="2" charset="-122"/>
                        <a:ea typeface="Songti SC" panose="02010600040101010101" pitchFamily="2" charset="-122"/>
                      </a:endParaRPr>
                    </a:p>
                  </a:txBody>
                  <a:tcPr/>
                </a:tc>
                <a:tc>
                  <a:txBody>
                    <a:bodyPr/>
                    <a:lstStyle/>
                    <a:p>
                      <a:r>
                        <a:rPr lang="zh-CN" altLang="en-US" dirty="0"/>
                        <a:t>预测准确度最低</a:t>
                      </a:r>
                      <a:endParaRPr lang="zh-CN" altLang="en-US" dirty="0">
                        <a:latin typeface="Songti SC" panose="02010600040101010101" pitchFamily="2" charset="-122"/>
                        <a:ea typeface="Songti SC" panose="02010600040101010101" pitchFamily="2" charset="-122"/>
                      </a:endParaRPr>
                    </a:p>
                  </a:txBody>
                  <a:tcPr/>
                </a:tc>
                <a:extLst>
                  <a:ext uri="{0D108BD9-81ED-4DB2-BD59-A6C34878D82A}">
                    <a16:rowId xmlns:a16="http://schemas.microsoft.com/office/drawing/2014/main" val="2323384142"/>
                  </a:ext>
                </a:extLst>
              </a:tr>
            </a:tbl>
          </a:graphicData>
        </a:graphic>
      </p:graphicFrame>
    </p:spTree>
    <p:extLst>
      <p:ext uri="{BB962C8B-B14F-4D97-AF65-F5344CB8AC3E}">
        <p14:creationId xmlns:p14="http://schemas.microsoft.com/office/powerpoint/2010/main" val="3648468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6BB5552-0112-944F-9398-C2DF7304EB40}"/>
              </a:ext>
            </a:extLst>
          </p:cNvPr>
          <p:cNvSpPr/>
          <p:nvPr/>
        </p:nvSpPr>
        <p:spPr>
          <a:xfrm>
            <a:off x="0" y="0"/>
            <a:ext cx="519097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800" dirty="0"/>
              <a:t>资源预测比较</a:t>
            </a:r>
          </a:p>
        </p:txBody>
      </p:sp>
      <p:pic>
        <p:nvPicPr>
          <p:cNvPr id="3" name="图片 2">
            <a:extLst>
              <a:ext uri="{FF2B5EF4-FFF2-40B4-BE49-F238E27FC236}">
                <a16:creationId xmlns:a16="http://schemas.microsoft.com/office/drawing/2014/main" id="{35FEDB2C-F60D-BE4D-A8D2-C1DD26CF4B6B}"/>
              </a:ext>
            </a:extLst>
          </p:cNvPr>
          <p:cNvPicPr>
            <a:picLocks noChangeAspect="1"/>
          </p:cNvPicPr>
          <p:nvPr/>
        </p:nvPicPr>
        <p:blipFill>
          <a:blip r:embed="rId2"/>
          <a:stretch>
            <a:fillRect/>
          </a:stretch>
        </p:blipFill>
        <p:spPr>
          <a:xfrm>
            <a:off x="0" y="1012875"/>
            <a:ext cx="5190978" cy="4289424"/>
          </a:xfrm>
          <a:prstGeom prst="rect">
            <a:avLst/>
          </a:prstGeom>
        </p:spPr>
      </p:pic>
      <p:sp>
        <p:nvSpPr>
          <p:cNvPr id="5" name="文本框 4">
            <a:extLst>
              <a:ext uri="{FF2B5EF4-FFF2-40B4-BE49-F238E27FC236}">
                <a16:creationId xmlns:a16="http://schemas.microsoft.com/office/drawing/2014/main" id="{DBF5C8B7-3167-0546-AE5F-CDA829DEDB04}"/>
              </a:ext>
            </a:extLst>
          </p:cNvPr>
          <p:cNvSpPr txBox="1"/>
          <p:nvPr/>
        </p:nvSpPr>
        <p:spPr>
          <a:xfrm>
            <a:off x="1031539" y="5647961"/>
            <a:ext cx="3127899" cy="923330"/>
          </a:xfrm>
          <a:prstGeom prst="rect">
            <a:avLst/>
          </a:prstGeom>
          <a:noFill/>
        </p:spPr>
        <p:txBody>
          <a:bodyPr wrap="square" rtlCol="0">
            <a:spAutoFit/>
          </a:bodyPr>
          <a:lstStyle/>
          <a:p>
            <a:r>
              <a:rPr lang="zh-CN" altLang="en-US" dirty="0"/>
              <a:t>数据来自</a:t>
            </a:r>
            <a:r>
              <a:rPr lang="en-US" altLang="zh-CN" sz="1800" b="0" i="0" u="none" strike="noStrike" baseline="0" dirty="0">
                <a:solidFill>
                  <a:srgbClr val="000000"/>
                </a:solidFill>
                <a:latin typeface="Times New Roman" panose="02020603050405020304" pitchFamily="18" charset="0"/>
              </a:rPr>
              <a:t>Using LSTM and GRU Neural Network Methods for Traffic Flow Prediction </a:t>
            </a:r>
            <a:endParaRPr lang="zh-CN" altLang="en-US" dirty="0"/>
          </a:p>
        </p:txBody>
      </p:sp>
      <p:sp>
        <p:nvSpPr>
          <p:cNvPr id="8" name="文本框 7">
            <a:extLst>
              <a:ext uri="{FF2B5EF4-FFF2-40B4-BE49-F238E27FC236}">
                <a16:creationId xmlns:a16="http://schemas.microsoft.com/office/drawing/2014/main" id="{43861A08-52C8-EA49-9847-A58040A314D0}"/>
              </a:ext>
            </a:extLst>
          </p:cNvPr>
          <p:cNvSpPr txBox="1"/>
          <p:nvPr/>
        </p:nvSpPr>
        <p:spPr>
          <a:xfrm>
            <a:off x="6299174" y="5509461"/>
            <a:ext cx="5337193" cy="1200329"/>
          </a:xfrm>
          <a:prstGeom prst="rect">
            <a:avLst/>
          </a:prstGeom>
          <a:noFill/>
        </p:spPr>
        <p:txBody>
          <a:bodyPr wrap="square" rtlCol="0">
            <a:spAutoFit/>
          </a:bodyPr>
          <a:lstStyle/>
          <a:p>
            <a:r>
              <a:rPr lang="zh-CN" altLang="en-US" dirty="0"/>
              <a:t>数据来自</a:t>
            </a:r>
            <a:r>
              <a:rPr lang="en-US" altLang="zh-CN" dirty="0"/>
              <a:t>Predictive vertical CPU autoscaling in Kubernetes based on time-series forecasting with Holt-Winters exponential smoothing and long short-term memory</a:t>
            </a:r>
            <a:endParaRPr lang="zh-CN" altLang="en-US" dirty="0"/>
          </a:p>
        </p:txBody>
      </p:sp>
      <p:pic>
        <p:nvPicPr>
          <p:cNvPr id="9" name="图片 8">
            <a:extLst>
              <a:ext uri="{FF2B5EF4-FFF2-40B4-BE49-F238E27FC236}">
                <a16:creationId xmlns:a16="http://schemas.microsoft.com/office/drawing/2014/main" id="{4042D104-72C2-8849-994A-118FE1E2EDB5}"/>
              </a:ext>
            </a:extLst>
          </p:cNvPr>
          <p:cNvPicPr>
            <a:picLocks noChangeAspect="1"/>
          </p:cNvPicPr>
          <p:nvPr/>
        </p:nvPicPr>
        <p:blipFill>
          <a:blip r:embed="rId3"/>
          <a:stretch>
            <a:fillRect/>
          </a:stretch>
        </p:blipFill>
        <p:spPr>
          <a:xfrm>
            <a:off x="5035115" y="1012874"/>
            <a:ext cx="7865312" cy="4289425"/>
          </a:xfrm>
          <a:prstGeom prst="rect">
            <a:avLst/>
          </a:prstGeom>
        </p:spPr>
      </p:pic>
    </p:spTree>
    <p:extLst>
      <p:ext uri="{BB962C8B-B14F-4D97-AF65-F5344CB8AC3E}">
        <p14:creationId xmlns:p14="http://schemas.microsoft.com/office/powerpoint/2010/main" val="1339963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6BB5552-0112-944F-9398-C2DF7304EB40}"/>
              </a:ext>
            </a:extLst>
          </p:cNvPr>
          <p:cNvSpPr/>
          <p:nvPr/>
        </p:nvSpPr>
        <p:spPr>
          <a:xfrm>
            <a:off x="0" y="0"/>
            <a:ext cx="519097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2800" dirty="0"/>
              <a:t>资源配额</a:t>
            </a:r>
          </a:p>
        </p:txBody>
      </p:sp>
      <p:sp>
        <p:nvSpPr>
          <p:cNvPr id="5" name="文本框 4">
            <a:extLst>
              <a:ext uri="{FF2B5EF4-FFF2-40B4-BE49-F238E27FC236}">
                <a16:creationId xmlns:a16="http://schemas.microsoft.com/office/drawing/2014/main" id="{AB5DF3D0-489C-BE4F-8F5C-A6D1E42B6845}"/>
              </a:ext>
            </a:extLst>
          </p:cNvPr>
          <p:cNvSpPr txBox="1"/>
          <p:nvPr/>
        </p:nvSpPr>
        <p:spPr>
          <a:xfrm>
            <a:off x="98854" y="1207213"/>
            <a:ext cx="5092124" cy="646331"/>
          </a:xfrm>
          <a:prstGeom prst="rect">
            <a:avLst/>
          </a:prstGeom>
          <a:noFill/>
        </p:spPr>
        <p:txBody>
          <a:bodyPr wrap="square" rtlCol="0">
            <a:spAutoFit/>
          </a:bodyPr>
          <a:lstStyle/>
          <a:p>
            <a:r>
              <a:rPr kumimoji="1" lang="zh-CN" altLang="en-US" dirty="0">
                <a:latin typeface="Songti SC" panose="02010600040101010101" pitchFamily="2" charset="-122"/>
                <a:ea typeface="Songti SC" panose="02010600040101010101" pitchFamily="2" charset="-122"/>
              </a:rPr>
              <a:t>目标：确定给每个</a:t>
            </a:r>
            <a:r>
              <a:rPr kumimoji="1" lang="en-US" altLang="zh-CN" dirty="0">
                <a:latin typeface="Songti SC" panose="02010600040101010101" pitchFamily="2" charset="-122"/>
                <a:ea typeface="Songti SC" panose="02010600040101010101" pitchFamily="2" charset="-122"/>
              </a:rPr>
              <a:t>service</a:t>
            </a:r>
            <a:r>
              <a:rPr kumimoji="1" lang="zh-CN" altLang="en-US" dirty="0">
                <a:latin typeface="Songti SC" panose="02010600040101010101" pitchFamily="2" charset="-122"/>
                <a:ea typeface="Songti SC" panose="02010600040101010101" pitchFamily="2" charset="-122"/>
              </a:rPr>
              <a:t>分配的单个实例</a:t>
            </a:r>
            <a:r>
              <a:rPr kumimoji="1" lang="en-US" altLang="zh-CN" dirty="0">
                <a:latin typeface="Songti SC" panose="02010600040101010101" pitchFamily="2" charset="-122"/>
                <a:ea typeface="Songti SC" panose="02010600040101010101" pitchFamily="2" charset="-122"/>
              </a:rPr>
              <a:t>(pod)</a:t>
            </a:r>
            <a:r>
              <a:rPr kumimoji="1" lang="zh-CN" altLang="en-US" dirty="0">
                <a:latin typeface="Songti SC" panose="02010600040101010101" pitchFamily="2" charset="-122"/>
                <a:ea typeface="Songti SC" panose="02010600040101010101" pitchFamily="2" charset="-122"/>
              </a:rPr>
              <a:t>资源、实例个数，实现占用最少的资源总量</a:t>
            </a:r>
          </a:p>
        </p:txBody>
      </p:sp>
      <p:sp>
        <p:nvSpPr>
          <p:cNvPr id="6" name="文本框 5">
            <a:extLst>
              <a:ext uri="{FF2B5EF4-FFF2-40B4-BE49-F238E27FC236}">
                <a16:creationId xmlns:a16="http://schemas.microsoft.com/office/drawing/2014/main" id="{9351D31D-01BE-514D-AEAA-E3DFB8EC3B24}"/>
              </a:ext>
            </a:extLst>
          </p:cNvPr>
          <p:cNvSpPr txBox="1"/>
          <p:nvPr/>
        </p:nvSpPr>
        <p:spPr>
          <a:xfrm>
            <a:off x="98854" y="3858173"/>
            <a:ext cx="5810689" cy="2585323"/>
          </a:xfrm>
          <a:prstGeom prst="rect">
            <a:avLst/>
          </a:prstGeom>
          <a:noFill/>
        </p:spPr>
        <p:txBody>
          <a:bodyPr wrap="square" rtlCol="0">
            <a:spAutoFit/>
          </a:bodyPr>
          <a:lstStyle/>
          <a:p>
            <a:r>
              <a:rPr kumimoji="1" lang="zh-CN" altLang="en-US" dirty="0">
                <a:latin typeface="Songti SC" panose="02010600040101010101" pitchFamily="2" charset="-122"/>
                <a:ea typeface="Songti SC" panose="02010600040101010101" pitchFamily="2" charset="-122"/>
              </a:rPr>
              <a:t>常见策略：</a:t>
            </a:r>
            <a:endParaRPr kumimoji="1" lang="en-US" altLang="zh-CN" dirty="0">
              <a:latin typeface="Songti SC" panose="02010600040101010101" pitchFamily="2" charset="-122"/>
              <a:ea typeface="Songti SC" panose="02010600040101010101" pitchFamily="2" charset="-122"/>
            </a:endParaRPr>
          </a:p>
          <a:p>
            <a:pPr marL="285750" indent="-285750">
              <a:buFont typeface="Arial" panose="020B0604020202020204" pitchFamily="34" charset="0"/>
              <a:buChar char="•"/>
            </a:pPr>
            <a:r>
              <a:rPr kumimoji="1" lang="zh-CN" altLang="en-US" dirty="0">
                <a:latin typeface="Songti SC" panose="02010600040101010101" pitchFamily="2" charset="-122"/>
                <a:ea typeface="Songti SC" panose="02010600040101010101" pitchFamily="2" charset="-122"/>
              </a:rPr>
              <a:t>统一尺寸</a:t>
            </a:r>
            <a:endParaRPr kumimoji="1" lang="en-US" altLang="zh-CN" dirty="0">
              <a:latin typeface="Songti SC" panose="02010600040101010101" pitchFamily="2" charset="-122"/>
              <a:ea typeface="Songti SC" panose="02010600040101010101" pitchFamily="2" charset="-122"/>
            </a:endParaRPr>
          </a:p>
          <a:p>
            <a:pPr marL="285750" indent="-285750">
              <a:buFont typeface="Arial" panose="020B0604020202020204" pitchFamily="34" charset="0"/>
              <a:buChar char="•"/>
            </a:pPr>
            <a:endParaRPr kumimoji="1" lang="en-US" altLang="zh-CN" dirty="0">
              <a:latin typeface="Songti SC" panose="02010600040101010101" pitchFamily="2" charset="-122"/>
              <a:ea typeface="Songti SC" panose="02010600040101010101" pitchFamily="2" charset="-122"/>
            </a:endParaRPr>
          </a:p>
          <a:p>
            <a:pPr marL="285750" indent="-285750">
              <a:buFont typeface="Arial" panose="020B0604020202020204" pitchFamily="34" charset="0"/>
              <a:buChar char="•"/>
            </a:pPr>
            <a:r>
              <a:rPr kumimoji="1" lang="zh-CN" altLang="en-US" dirty="0">
                <a:latin typeface="Songti SC" panose="02010600040101010101" pitchFamily="2" charset="-122"/>
                <a:ea typeface="Songti SC" panose="02010600040101010101" pitchFamily="2" charset="-122"/>
              </a:rPr>
              <a:t>按</a:t>
            </a:r>
            <a:r>
              <a:rPr kumimoji="1" lang="en-US" altLang="zh-CN" dirty="0" err="1">
                <a:latin typeface="Songti SC" panose="02010600040101010101" pitchFamily="2" charset="-122"/>
                <a:ea typeface="Songti SC" panose="02010600040101010101" pitchFamily="2" charset="-122"/>
              </a:rPr>
              <a:t>cpu:mem</a:t>
            </a:r>
            <a:r>
              <a:rPr kumimoji="1" lang="zh-CN" altLang="en-US" dirty="0">
                <a:latin typeface="Songti SC" panose="02010600040101010101" pitchFamily="2" charset="-122"/>
                <a:ea typeface="Songti SC" panose="02010600040101010101" pitchFamily="2" charset="-122"/>
              </a:rPr>
              <a:t>固定比分配</a:t>
            </a:r>
            <a:r>
              <a:rPr kumimoji="1" lang="en-US" altLang="zh-CN" dirty="0">
                <a:latin typeface="Songti SC" panose="02010600040101010101" pitchFamily="2" charset="-122"/>
                <a:ea typeface="Songti SC" panose="02010600040101010101" pitchFamily="2" charset="-122"/>
              </a:rPr>
              <a:t>(</a:t>
            </a:r>
            <a:r>
              <a:rPr kumimoji="1" lang="en-US" altLang="zh-CN" dirty="0" err="1">
                <a:latin typeface="Songti SC" panose="02010600040101010101" pitchFamily="2" charset="-122"/>
                <a:ea typeface="Songti SC" panose="02010600040101010101" pitchFamily="2" charset="-122"/>
              </a:rPr>
              <a:t>borg</a:t>
            </a:r>
            <a:r>
              <a:rPr kumimoji="1" lang="en-US" altLang="zh-CN" dirty="0">
                <a:latin typeface="Songti SC" panose="02010600040101010101" pitchFamily="2" charset="-122"/>
                <a:ea typeface="Songti SC" panose="02010600040101010101" pitchFamily="2" charset="-122"/>
              </a:rPr>
              <a:t>, </a:t>
            </a:r>
            <a:r>
              <a:rPr kumimoji="1" lang="zh-CN" altLang="en-US" dirty="0">
                <a:latin typeface="Songti SC" panose="02010600040101010101" pitchFamily="2" charset="-122"/>
                <a:ea typeface="Songti SC" panose="02010600040101010101" pitchFamily="2" charset="-122"/>
              </a:rPr>
              <a:t>携程</a:t>
            </a:r>
            <a:r>
              <a:rPr kumimoji="1" lang="en-US" altLang="zh-CN" dirty="0">
                <a:latin typeface="Songti SC" panose="02010600040101010101" pitchFamily="2" charset="-122"/>
                <a:ea typeface="Songti SC" panose="02010600040101010101" pitchFamily="2" charset="-122"/>
              </a:rPr>
              <a:t>)</a:t>
            </a:r>
          </a:p>
          <a:p>
            <a:pPr marL="285750" indent="-285750">
              <a:buFont typeface="Arial" panose="020B0604020202020204" pitchFamily="34" charset="0"/>
              <a:buChar char="•"/>
            </a:pPr>
            <a:endParaRPr kumimoji="1" lang="en-US" altLang="zh-CN" dirty="0">
              <a:latin typeface="Songti SC" panose="02010600040101010101" pitchFamily="2" charset="-122"/>
              <a:ea typeface="Songti SC" panose="02010600040101010101" pitchFamily="2" charset="-122"/>
            </a:endParaRPr>
          </a:p>
          <a:p>
            <a:pPr marL="285750" indent="-285750">
              <a:buFont typeface="Arial" panose="020B0604020202020204" pitchFamily="34" charset="0"/>
              <a:buChar char="•"/>
            </a:pPr>
            <a:r>
              <a:rPr kumimoji="1" lang="zh-CN" altLang="en-US" dirty="0">
                <a:latin typeface="Songti SC" panose="02010600040101010101" pitchFamily="2" charset="-122"/>
                <a:ea typeface="Songti SC" panose="02010600040101010101" pitchFamily="2" charset="-122"/>
              </a:rPr>
              <a:t>用户根据经验确定</a:t>
            </a:r>
            <a:endParaRPr kumimoji="1" lang="en-US" altLang="zh-CN" dirty="0">
              <a:latin typeface="Songti SC" panose="02010600040101010101" pitchFamily="2" charset="-122"/>
              <a:ea typeface="Songti SC" panose="02010600040101010101" pitchFamily="2" charset="-122"/>
            </a:endParaRPr>
          </a:p>
          <a:p>
            <a:pPr marL="285750" indent="-285750">
              <a:buFont typeface="Arial" panose="020B0604020202020204" pitchFamily="34" charset="0"/>
              <a:buChar char="•"/>
            </a:pPr>
            <a:endParaRPr kumimoji="1" lang="en-US" altLang="zh-CN" dirty="0">
              <a:latin typeface="Songti SC" panose="02010600040101010101" pitchFamily="2" charset="-122"/>
              <a:ea typeface="Songti SC" panose="02010600040101010101" pitchFamily="2" charset="-122"/>
            </a:endParaRPr>
          </a:p>
          <a:p>
            <a:pPr marL="285750" indent="-285750">
              <a:buFont typeface="Arial" panose="020B0604020202020204" pitchFamily="34" charset="0"/>
              <a:buChar char="•"/>
            </a:pPr>
            <a:r>
              <a:rPr kumimoji="1" lang="zh-CN" altLang="en-US" dirty="0">
                <a:latin typeface="Songti SC" panose="02010600040101010101" pitchFamily="2" charset="-122"/>
                <a:ea typeface="Songti SC" panose="02010600040101010101" pitchFamily="2" charset="-122"/>
              </a:rPr>
              <a:t>压测构建资源间表达式，依据测试数据配置资源配额（百度）</a:t>
            </a:r>
          </a:p>
        </p:txBody>
      </p:sp>
      <p:sp>
        <p:nvSpPr>
          <p:cNvPr id="7" name="文本框 6">
            <a:extLst>
              <a:ext uri="{FF2B5EF4-FFF2-40B4-BE49-F238E27FC236}">
                <a16:creationId xmlns:a16="http://schemas.microsoft.com/office/drawing/2014/main" id="{4F4BB07A-D3F0-434B-91D1-AF1484D8CFD2}"/>
              </a:ext>
            </a:extLst>
          </p:cNvPr>
          <p:cNvSpPr txBox="1"/>
          <p:nvPr/>
        </p:nvSpPr>
        <p:spPr>
          <a:xfrm>
            <a:off x="98854" y="2373407"/>
            <a:ext cx="4399005" cy="1200329"/>
          </a:xfrm>
          <a:prstGeom prst="rect">
            <a:avLst/>
          </a:prstGeom>
          <a:noFill/>
        </p:spPr>
        <p:txBody>
          <a:bodyPr wrap="square" rtlCol="0">
            <a:spAutoFit/>
          </a:bodyPr>
          <a:lstStyle/>
          <a:p>
            <a:r>
              <a:rPr kumimoji="1" lang="zh-CN" altLang="en-US" dirty="0">
                <a:latin typeface="Songti SC" panose="02010600040101010101" pitchFamily="2" charset="-122"/>
                <a:ea typeface="Songti SC" panose="02010600040101010101" pitchFamily="2" charset="-122"/>
              </a:rPr>
              <a:t>关注指标：</a:t>
            </a:r>
            <a:endParaRPr kumimoji="1" lang="en-US" altLang="zh-CN" dirty="0">
              <a:latin typeface="Songti SC" panose="02010600040101010101" pitchFamily="2" charset="-122"/>
              <a:ea typeface="Songti SC" panose="02010600040101010101" pitchFamily="2" charset="-122"/>
            </a:endParaRPr>
          </a:p>
          <a:p>
            <a:r>
              <a:rPr kumimoji="1" lang="en-US" altLang="zh-CN" dirty="0">
                <a:latin typeface="Songti SC" panose="02010600040101010101" pitchFamily="2" charset="-122"/>
                <a:ea typeface="Songti SC" panose="02010600040101010101" pitchFamily="2" charset="-122"/>
              </a:rPr>
              <a:t>CPU</a:t>
            </a:r>
            <a:r>
              <a:rPr kumimoji="1" lang="zh-CN" altLang="en-US" dirty="0">
                <a:latin typeface="Songti SC" panose="02010600040101010101" pitchFamily="2" charset="-122"/>
                <a:ea typeface="Songti SC" panose="02010600040101010101" pitchFamily="2" charset="-122"/>
              </a:rPr>
              <a:t>：与当前负载相关</a:t>
            </a:r>
            <a:endParaRPr kumimoji="1" lang="en-US" altLang="zh-CN" dirty="0">
              <a:latin typeface="Songti SC" panose="02010600040101010101" pitchFamily="2" charset="-122"/>
              <a:ea typeface="Songti SC" panose="02010600040101010101" pitchFamily="2" charset="-122"/>
            </a:endParaRPr>
          </a:p>
          <a:p>
            <a:endParaRPr kumimoji="1" lang="en-US" altLang="zh-CN" dirty="0">
              <a:latin typeface="Songti SC" panose="02010600040101010101" pitchFamily="2" charset="-122"/>
              <a:ea typeface="Songti SC" panose="02010600040101010101" pitchFamily="2" charset="-122"/>
            </a:endParaRPr>
          </a:p>
          <a:p>
            <a:r>
              <a:rPr kumimoji="1" lang="en-US" altLang="zh-CN" dirty="0">
                <a:latin typeface="Songti SC" panose="02010600040101010101" pitchFamily="2" charset="-122"/>
                <a:ea typeface="Songti SC" panose="02010600040101010101" pitchFamily="2" charset="-122"/>
              </a:rPr>
              <a:t>MEM</a:t>
            </a:r>
            <a:r>
              <a:rPr kumimoji="1" lang="zh-CN" altLang="en-US" dirty="0">
                <a:latin typeface="Songti SC" panose="02010600040101010101" pitchFamily="2" charset="-122"/>
                <a:ea typeface="Songti SC" panose="02010600040101010101" pitchFamily="2" charset="-122"/>
              </a:rPr>
              <a:t>，硬盘：与</a:t>
            </a:r>
            <a:r>
              <a:rPr kumimoji="1" lang="en-US" altLang="zh-CN" dirty="0">
                <a:latin typeface="Songti SC" panose="02010600040101010101" pitchFamily="2" charset="-122"/>
                <a:ea typeface="Songti SC" panose="02010600040101010101" pitchFamily="2" charset="-122"/>
              </a:rPr>
              <a:t>service</a:t>
            </a:r>
            <a:r>
              <a:rPr kumimoji="1" lang="zh-CN" altLang="en-US" dirty="0">
                <a:latin typeface="Songti SC" panose="02010600040101010101" pitchFamily="2" charset="-122"/>
                <a:ea typeface="Songti SC" panose="02010600040101010101" pitchFamily="2" charset="-122"/>
              </a:rPr>
              <a:t>具体实现决定</a:t>
            </a:r>
          </a:p>
        </p:txBody>
      </p:sp>
      <p:sp>
        <p:nvSpPr>
          <p:cNvPr id="8" name="文本框 7">
            <a:extLst>
              <a:ext uri="{FF2B5EF4-FFF2-40B4-BE49-F238E27FC236}">
                <a16:creationId xmlns:a16="http://schemas.microsoft.com/office/drawing/2014/main" id="{826DFBB4-7CC9-1A4F-B57F-C13D769E1191}"/>
              </a:ext>
            </a:extLst>
          </p:cNvPr>
          <p:cNvSpPr txBox="1"/>
          <p:nvPr/>
        </p:nvSpPr>
        <p:spPr>
          <a:xfrm>
            <a:off x="6021958" y="4038162"/>
            <a:ext cx="6030097" cy="2585323"/>
          </a:xfrm>
          <a:prstGeom prst="rect">
            <a:avLst/>
          </a:prstGeom>
          <a:noFill/>
        </p:spPr>
        <p:txBody>
          <a:bodyPr wrap="square" rtlCol="0">
            <a:spAutoFit/>
          </a:bodyPr>
          <a:lstStyle/>
          <a:p>
            <a:r>
              <a:rPr kumimoji="1" lang="en-US" altLang="zh-CN" dirty="0">
                <a:latin typeface="Songti SC" panose="02010600040101010101" pitchFamily="2" charset="-122"/>
                <a:ea typeface="Songti SC" panose="02010600040101010101" pitchFamily="2" charset="-122"/>
              </a:rPr>
              <a:t>Trade-off:</a:t>
            </a:r>
          </a:p>
          <a:p>
            <a:pPr marL="285750" indent="-285750">
              <a:buFont typeface="Arial" panose="020B0604020202020204" pitchFamily="34" charset="0"/>
              <a:buChar char="•"/>
            </a:pPr>
            <a:r>
              <a:rPr kumimoji="1" lang="zh-CN" altLang="en-US" dirty="0">
                <a:latin typeface="Songti SC" panose="02010600040101010101" pitchFamily="2" charset="-122"/>
                <a:ea typeface="Songti SC" panose="02010600040101010101" pitchFamily="2" charset="-122"/>
              </a:rPr>
              <a:t>减少单实例的</a:t>
            </a:r>
            <a:r>
              <a:rPr kumimoji="1" lang="en-US" altLang="zh-CN" dirty="0" err="1">
                <a:latin typeface="Songti SC" panose="02010600040101010101" pitchFamily="2" charset="-122"/>
                <a:ea typeface="Songti SC" panose="02010600040101010101" pitchFamily="2" charset="-122"/>
              </a:rPr>
              <a:t>cpu</a:t>
            </a:r>
            <a:r>
              <a:rPr kumimoji="1" lang="zh-CN" altLang="en-US" dirty="0">
                <a:latin typeface="Songti SC" panose="02010600040101010101" pitchFamily="2" charset="-122"/>
                <a:ea typeface="Songti SC" panose="02010600040101010101" pitchFamily="2" charset="-122"/>
              </a:rPr>
              <a:t>配额，</a:t>
            </a:r>
            <a:r>
              <a:rPr kumimoji="1" lang="en-US" altLang="zh-CN" dirty="0" err="1">
                <a:latin typeface="Songti SC" panose="02010600040101010101" pitchFamily="2" charset="-122"/>
                <a:ea typeface="Songti SC" panose="02010600040101010101" pitchFamily="2" charset="-122"/>
              </a:rPr>
              <a:t>cpu</a:t>
            </a:r>
            <a:r>
              <a:rPr kumimoji="1" lang="zh-CN" altLang="en-US" dirty="0">
                <a:latin typeface="Songti SC" panose="02010600040101010101" pitchFamily="2" charset="-122"/>
                <a:ea typeface="Songti SC" panose="02010600040101010101" pitchFamily="2" charset="-122"/>
              </a:rPr>
              <a:t>资源更紧凑，减少资源碎片，方便资源回收，</a:t>
            </a:r>
            <a:r>
              <a:rPr kumimoji="1" lang="en-US" altLang="zh-CN" dirty="0">
                <a:latin typeface="Songti SC" panose="02010600040101010101" pitchFamily="2" charset="-122"/>
                <a:ea typeface="Songti SC" panose="02010600040101010101" pitchFamily="2" charset="-122"/>
              </a:rPr>
              <a:t>HPA</a:t>
            </a:r>
            <a:r>
              <a:rPr kumimoji="1" lang="zh-CN" altLang="en-US" dirty="0">
                <a:latin typeface="Songti SC" panose="02010600040101010101" pitchFamily="2" charset="-122"/>
                <a:ea typeface="Songti SC" panose="02010600040101010101" pitchFamily="2" charset="-122"/>
              </a:rPr>
              <a:t>减少实例数。增加应用分布，一定程度上增加可用性，多实例</a:t>
            </a:r>
            <a:r>
              <a:rPr kumimoji="1" lang="zh-CN" altLang="en-US" dirty="0">
                <a:solidFill>
                  <a:srgbClr val="FF0000"/>
                </a:solidFill>
                <a:latin typeface="Songti SC" panose="02010600040101010101" pitchFamily="2" charset="-122"/>
                <a:ea typeface="Songti SC" panose="02010600040101010101" pitchFamily="2" charset="-122"/>
              </a:rPr>
              <a:t>也许</a:t>
            </a:r>
            <a:r>
              <a:rPr kumimoji="1" lang="zh-CN" altLang="en-US" dirty="0">
                <a:latin typeface="Songti SC" panose="02010600040101010101" pitchFamily="2" charset="-122"/>
                <a:ea typeface="Songti SC" panose="02010600040101010101" pitchFamily="2" charset="-122"/>
              </a:rPr>
              <a:t>能带来更高的并行性。</a:t>
            </a:r>
            <a:endParaRPr kumimoji="1" lang="en-US" altLang="zh-CN" dirty="0">
              <a:latin typeface="Songti SC" panose="02010600040101010101" pitchFamily="2" charset="-122"/>
              <a:ea typeface="Songti SC" panose="02010600040101010101" pitchFamily="2" charset="-122"/>
            </a:endParaRPr>
          </a:p>
          <a:p>
            <a:pPr marL="285750" indent="-285750">
              <a:buFont typeface="Arial" panose="020B0604020202020204" pitchFamily="34" charset="0"/>
              <a:buChar char="•"/>
            </a:pPr>
            <a:endParaRPr kumimoji="1" lang="en-US" altLang="zh-CN" dirty="0">
              <a:latin typeface="Songti SC" panose="02010600040101010101" pitchFamily="2" charset="-122"/>
              <a:ea typeface="Songti SC" panose="02010600040101010101" pitchFamily="2" charset="-122"/>
            </a:endParaRPr>
          </a:p>
          <a:p>
            <a:pPr marL="285750" indent="-285750">
              <a:buFont typeface="Arial" panose="020B0604020202020204" pitchFamily="34" charset="0"/>
              <a:buChar char="•"/>
            </a:pPr>
            <a:r>
              <a:rPr kumimoji="1" lang="en-US" altLang="zh-CN" dirty="0" err="1">
                <a:latin typeface="Songti SC" panose="02010600040101010101" pitchFamily="2" charset="-122"/>
                <a:ea typeface="Songti SC" panose="02010600040101010101" pitchFamily="2" charset="-122"/>
              </a:rPr>
              <a:t>Cpu</a:t>
            </a:r>
            <a:r>
              <a:rPr kumimoji="1" lang="zh-CN" altLang="en-US" dirty="0">
                <a:latin typeface="Songti SC" panose="02010600040101010101" pitchFamily="2" charset="-122"/>
                <a:ea typeface="Songti SC" panose="02010600040101010101" pitchFamily="2" charset="-122"/>
              </a:rPr>
              <a:t>配额过小，实例过多，</a:t>
            </a:r>
            <a:r>
              <a:rPr kumimoji="1" lang="en-US" altLang="zh-CN" dirty="0">
                <a:latin typeface="Songti SC" panose="02010600040101010101" pitchFamily="2" charset="-122"/>
                <a:ea typeface="Songti SC" panose="02010600040101010101" pitchFamily="2" charset="-122"/>
              </a:rPr>
              <a:t>mem</a:t>
            </a:r>
            <a:r>
              <a:rPr kumimoji="1" lang="zh-CN" altLang="en-US" dirty="0">
                <a:latin typeface="Songti SC" panose="02010600040101010101" pitchFamily="2" charset="-122"/>
                <a:ea typeface="Songti SC" panose="02010600040101010101" pitchFamily="2" charset="-122"/>
              </a:rPr>
              <a:t>、硬盘空间成瓶颈。</a:t>
            </a:r>
            <a:endParaRPr kumimoji="1" lang="en-US" altLang="zh-CN" dirty="0">
              <a:latin typeface="Songti SC" panose="02010600040101010101" pitchFamily="2" charset="-122"/>
              <a:ea typeface="Songti SC" panose="02010600040101010101" pitchFamily="2" charset="-122"/>
            </a:endParaRPr>
          </a:p>
          <a:p>
            <a:pPr marL="285750" indent="-285750">
              <a:buFont typeface="Arial" panose="020B0604020202020204" pitchFamily="34" charset="0"/>
              <a:buChar char="•"/>
            </a:pPr>
            <a:endParaRPr kumimoji="1" lang="en-US" altLang="zh-CN" dirty="0">
              <a:latin typeface="Songti SC" panose="02010600040101010101" pitchFamily="2" charset="-122"/>
              <a:ea typeface="Songti SC" panose="02010600040101010101" pitchFamily="2" charset="-122"/>
            </a:endParaRPr>
          </a:p>
          <a:p>
            <a:pPr marL="285750" indent="-285750">
              <a:buFont typeface="Arial" panose="020B0604020202020204" pitchFamily="34" charset="0"/>
              <a:buChar char="•"/>
            </a:pPr>
            <a:r>
              <a:rPr kumimoji="1" lang="en-US" altLang="zh-CN" dirty="0" err="1">
                <a:latin typeface="Songti SC" panose="02010600040101010101" pitchFamily="2" charset="-122"/>
                <a:ea typeface="Songti SC" panose="02010600040101010101" pitchFamily="2" charset="-122"/>
              </a:rPr>
              <a:t>Cpu</a:t>
            </a:r>
            <a:r>
              <a:rPr kumimoji="1" lang="zh-CN" altLang="en-US" dirty="0">
                <a:latin typeface="Songti SC" panose="02010600040101010101" pitchFamily="2" charset="-122"/>
                <a:ea typeface="Songti SC" panose="02010600040101010101" pitchFamily="2" charset="-122"/>
              </a:rPr>
              <a:t>配额过大，</a:t>
            </a:r>
            <a:r>
              <a:rPr kumimoji="1" lang="en-US" altLang="zh-CN" dirty="0" err="1">
                <a:latin typeface="Songti SC" panose="02010600040101010101" pitchFamily="2" charset="-122"/>
                <a:ea typeface="Songti SC" panose="02010600040101010101" pitchFamily="2" charset="-122"/>
              </a:rPr>
              <a:t>Cpu</a:t>
            </a:r>
            <a:r>
              <a:rPr kumimoji="1" lang="zh-CN" altLang="en-US" dirty="0">
                <a:latin typeface="Songti SC" panose="02010600040101010101" pitchFamily="2" charset="-122"/>
                <a:ea typeface="Songti SC" panose="02010600040101010101" pitchFamily="2" charset="-122"/>
              </a:rPr>
              <a:t>资源浪费严重。</a:t>
            </a:r>
            <a:endParaRPr kumimoji="1" lang="en-US" altLang="zh-CN" dirty="0">
              <a:latin typeface="Songti SC" panose="02010600040101010101" pitchFamily="2" charset="-122"/>
              <a:ea typeface="Songti SC" panose="02010600040101010101" pitchFamily="2" charset="-122"/>
            </a:endParaRPr>
          </a:p>
          <a:p>
            <a:pPr marL="285750" indent="-285750">
              <a:buFont typeface="Arial" panose="020B0604020202020204" pitchFamily="34" charset="0"/>
              <a:buChar char="•"/>
            </a:pPr>
            <a:endParaRPr kumimoji="1" lang="zh-CN" altLang="en-US" dirty="0">
              <a:latin typeface="Songti SC" panose="02010600040101010101" pitchFamily="2" charset="-122"/>
              <a:ea typeface="Songti SC" panose="02010600040101010101" pitchFamily="2" charset="-122"/>
            </a:endParaRPr>
          </a:p>
        </p:txBody>
      </p:sp>
      <p:pic>
        <p:nvPicPr>
          <p:cNvPr id="9" name="图片 8">
            <a:extLst>
              <a:ext uri="{FF2B5EF4-FFF2-40B4-BE49-F238E27FC236}">
                <a16:creationId xmlns:a16="http://schemas.microsoft.com/office/drawing/2014/main" id="{B206B091-BA86-B545-BBA0-CDE8BF2590EA}"/>
              </a:ext>
            </a:extLst>
          </p:cNvPr>
          <p:cNvPicPr>
            <a:picLocks noChangeAspect="1"/>
          </p:cNvPicPr>
          <p:nvPr/>
        </p:nvPicPr>
        <p:blipFill>
          <a:blip r:embed="rId2"/>
          <a:stretch>
            <a:fillRect/>
          </a:stretch>
        </p:blipFill>
        <p:spPr>
          <a:xfrm>
            <a:off x="6021958" y="1530378"/>
            <a:ext cx="5566117" cy="2040446"/>
          </a:xfrm>
          <a:prstGeom prst="rect">
            <a:avLst/>
          </a:prstGeom>
        </p:spPr>
      </p:pic>
    </p:spTree>
    <p:extLst>
      <p:ext uri="{BB962C8B-B14F-4D97-AF65-F5344CB8AC3E}">
        <p14:creationId xmlns:p14="http://schemas.microsoft.com/office/powerpoint/2010/main" val="2461428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6BB5552-0112-944F-9398-C2DF7304EB40}"/>
              </a:ext>
            </a:extLst>
          </p:cNvPr>
          <p:cNvSpPr/>
          <p:nvPr/>
        </p:nvSpPr>
        <p:spPr>
          <a:xfrm>
            <a:off x="0" y="0"/>
            <a:ext cx="519097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2800" dirty="0"/>
              <a:t>应用分类</a:t>
            </a:r>
          </a:p>
        </p:txBody>
      </p:sp>
      <p:sp>
        <p:nvSpPr>
          <p:cNvPr id="3" name="文本框 2">
            <a:extLst>
              <a:ext uri="{FF2B5EF4-FFF2-40B4-BE49-F238E27FC236}">
                <a16:creationId xmlns:a16="http://schemas.microsoft.com/office/drawing/2014/main" id="{EB6DFB72-ED93-5742-8E45-ED5AD92B1EED}"/>
              </a:ext>
            </a:extLst>
          </p:cNvPr>
          <p:cNvSpPr txBox="1"/>
          <p:nvPr/>
        </p:nvSpPr>
        <p:spPr>
          <a:xfrm>
            <a:off x="100563" y="1170950"/>
            <a:ext cx="5622325" cy="923330"/>
          </a:xfrm>
          <a:prstGeom prst="rect">
            <a:avLst/>
          </a:prstGeom>
          <a:noFill/>
        </p:spPr>
        <p:txBody>
          <a:bodyPr wrap="square" rtlCol="0">
            <a:spAutoFit/>
          </a:bodyPr>
          <a:lstStyle/>
          <a:p>
            <a:r>
              <a:rPr kumimoji="1" lang="zh-CN" altLang="en-US" dirty="0">
                <a:latin typeface="Songti SC" panose="02010600040101010101" pitchFamily="2" charset="-122"/>
                <a:ea typeface="Songti SC" panose="02010600040101010101" pitchFamily="2" charset="-122"/>
              </a:rPr>
              <a:t>目标：辅助集群调度器，尽量使不同资源消耗型的应用调度到一起，相互填充资源，减少应用间的资源竞争及性能干扰</a:t>
            </a:r>
          </a:p>
        </p:txBody>
      </p:sp>
      <p:sp>
        <p:nvSpPr>
          <p:cNvPr id="5" name="文本框 4">
            <a:extLst>
              <a:ext uri="{FF2B5EF4-FFF2-40B4-BE49-F238E27FC236}">
                <a16:creationId xmlns:a16="http://schemas.microsoft.com/office/drawing/2014/main" id="{93865CC6-4B80-7F46-9A6F-914D6181259A}"/>
              </a:ext>
            </a:extLst>
          </p:cNvPr>
          <p:cNvSpPr txBox="1"/>
          <p:nvPr/>
        </p:nvSpPr>
        <p:spPr>
          <a:xfrm>
            <a:off x="100563" y="2350830"/>
            <a:ext cx="5622325" cy="2308324"/>
          </a:xfrm>
          <a:prstGeom prst="rect">
            <a:avLst/>
          </a:prstGeom>
          <a:noFill/>
        </p:spPr>
        <p:txBody>
          <a:bodyPr wrap="square" rtlCol="0">
            <a:spAutoFit/>
          </a:bodyPr>
          <a:lstStyle/>
          <a:p>
            <a:r>
              <a:rPr kumimoji="1" lang="zh-CN" altLang="en-US" dirty="0">
                <a:latin typeface="Songti SC" panose="02010600040101010101" pitchFamily="2" charset="-122"/>
                <a:ea typeface="Songti SC" panose="02010600040101010101" pitchFamily="2" charset="-122"/>
              </a:rPr>
              <a:t>业界无介绍该方面的做法，学术界论文</a:t>
            </a:r>
            <a:r>
              <a:rPr lang="en" altLang="zh-CN" dirty="0" err="1">
                <a:latin typeface="Songti SC" panose="02010600040101010101" pitchFamily="2" charset="-122"/>
                <a:ea typeface="Songti SC" panose="02010600040101010101" pitchFamily="2" charset="-122"/>
              </a:rPr>
              <a:t>FECBench</a:t>
            </a:r>
            <a:r>
              <a:rPr lang="zh-CN" altLang="en" dirty="0">
                <a:latin typeface="Songti SC" panose="02010600040101010101" pitchFamily="2" charset="-122"/>
                <a:ea typeface="Songti SC" panose="02010600040101010101" pitchFamily="2" charset="-122"/>
              </a:rPr>
              <a:t>介绍</a:t>
            </a:r>
            <a:r>
              <a:rPr lang="zh-CN" altLang="en-US" dirty="0">
                <a:latin typeface="Songti SC" panose="02010600040101010101" pitchFamily="2" charset="-122"/>
                <a:ea typeface="Songti SC" panose="02010600040101010101" pitchFamily="2" charset="-122"/>
              </a:rPr>
              <a:t>过相关做法。</a:t>
            </a:r>
            <a:endParaRPr lang="en" altLang="zh-CN" dirty="0">
              <a:latin typeface="Songti SC" panose="02010600040101010101" pitchFamily="2" charset="-122"/>
              <a:ea typeface="Songti SC" panose="02010600040101010101" pitchFamily="2" charset="-122"/>
            </a:endParaRPr>
          </a:p>
          <a:p>
            <a:endParaRPr kumimoji="1" lang="en-US" altLang="zh-CN" dirty="0">
              <a:latin typeface="Songti SC" panose="02010600040101010101" pitchFamily="2" charset="-122"/>
              <a:ea typeface="Songti SC" panose="02010600040101010101" pitchFamily="2" charset="-122"/>
            </a:endParaRPr>
          </a:p>
          <a:p>
            <a:r>
              <a:rPr lang="en" altLang="zh-CN" dirty="0" err="1">
                <a:latin typeface="Songti SC" panose="02010600040101010101" pitchFamily="2" charset="-122"/>
                <a:ea typeface="Songti SC" panose="02010600040101010101" pitchFamily="2" charset="-122"/>
              </a:rPr>
              <a:t>FECBench</a:t>
            </a:r>
            <a:r>
              <a:rPr lang="zh-CN" altLang="en" dirty="0">
                <a:latin typeface="Songti SC" panose="02010600040101010101" pitchFamily="2" charset="-122"/>
                <a:ea typeface="Songti SC" panose="02010600040101010101" pitchFamily="2" charset="-122"/>
              </a:rPr>
              <a:t>使用</a:t>
            </a:r>
            <a:r>
              <a:rPr lang="en-US" altLang="zh-CN" dirty="0">
                <a:latin typeface="Songti SC" panose="02010600040101010101" pitchFamily="2" charset="-122"/>
                <a:ea typeface="Songti SC" panose="02010600040101010101" pitchFamily="2" charset="-122"/>
              </a:rPr>
              <a:t>K-means</a:t>
            </a:r>
            <a:r>
              <a:rPr lang="zh-CN" altLang="en-US" dirty="0">
                <a:latin typeface="Songti SC" panose="02010600040101010101" pitchFamily="2" charset="-122"/>
                <a:ea typeface="Songti SC" panose="02010600040101010101" pitchFamily="2" charset="-122"/>
              </a:rPr>
              <a:t>聚类方法，输入应用各维度历史监控数据，对应用进行资源消耗类型聚类，同时使用</a:t>
            </a:r>
            <a:r>
              <a:rPr lang="en" altLang="zh-CN" dirty="0">
                <a:latin typeface="Songti SC" panose="02010600040101010101" pitchFamily="2" charset="-122"/>
                <a:ea typeface="Songti SC" panose="02010600040101010101" pitchFamily="2" charset="-122"/>
              </a:rPr>
              <a:t>Silhouette</a:t>
            </a:r>
            <a:r>
              <a:rPr kumimoji="1" lang="zh-CN" altLang="en-US" dirty="0">
                <a:latin typeface="Songti SC" panose="02010600040101010101" pitchFamily="2" charset="-122"/>
                <a:ea typeface="Songti SC" panose="02010600040101010101" pitchFamily="2" charset="-122"/>
              </a:rPr>
              <a:t>算法对</a:t>
            </a:r>
            <a:r>
              <a:rPr kumimoji="1" lang="en-US" altLang="zh-CN" dirty="0">
                <a:latin typeface="Songti SC" panose="02010600040101010101" pitchFamily="2" charset="-122"/>
                <a:ea typeface="Songti SC" panose="02010600040101010101" pitchFamily="2" charset="-122"/>
              </a:rPr>
              <a:t>K-means</a:t>
            </a:r>
            <a:r>
              <a:rPr kumimoji="1" lang="zh-CN" altLang="en-US" dirty="0">
                <a:latin typeface="Songti SC" panose="02010600040101010101" pitchFamily="2" charset="-122"/>
                <a:ea typeface="Songti SC" panose="02010600040101010101" pitchFamily="2" charset="-122"/>
              </a:rPr>
              <a:t>进行</a:t>
            </a:r>
            <a:r>
              <a:rPr kumimoji="1" lang="en-US" altLang="zh-CN" dirty="0">
                <a:latin typeface="Songti SC" panose="02010600040101010101" pitchFamily="2" charset="-122"/>
                <a:ea typeface="Songti SC" panose="02010600040101010101" pitchFamily="2" charset="-122"/>
              </a:rPr>
              <a:t>k</a:t>
            </a:r>
            <a:r>
              <a:rPr kumimoji="1" lang="zh-CN" altLang="en-US" dirty="0">
                <a:latin typeface="Songti SC" panose="02010600040101010101" pitchFamily="2" charset="-122"/>
                <a:ea typeface="Songti SC" panose="02010600040101010101" pitchFamily="2" charset="-122"/>
              </a:rPr>
              <a:t>值修正。将应用分为了</a:t>
            </a:r>
            <a:r>
              <a:rPr lang="en-US" altLang="zh-CN" dirty="0">
                <a:latin typeface="Songti SC" panose="02010600040101010101" pitchFamily="2" charset="-122"/>
                <a:ea typeface="Songti SC" panose="02010600040101010101" pitchFamily="2" charset="-122"/>
              </a:rPr>
              <a:t>L3</a:t>
            </a:r>
            <a:r>
              <a:rPr lang="zh-CN" altLang="en-US" dirty="0">
                <a:latin typeface="Songti SC" panose="02010600040101010101" pitchFamily="2" charset="-122"/>
                <a:ea typeface="Songti SC" panose="02010600040101010101" pitchFamily="2" charset="-122"/>
              </a:rPr>
              <a:t>缓存带宽密集型，内存带宽密集型，网络</a:t>
            </a:r>
            <a:r>
              <a:rPr lang="en-US" altLang="zh-CN" dirty="0">
                <a:latin typeface="Songti SC" panose="02010600040101010101" pitchFamily="2" charset="-122"/>
                <a:ea typeface="Songti SC" panose="02010600040101010101" pitchFamily="2" charset="-122"/>
              </a:rPr>
              <a:t>IO</a:t>
            </a:r>
            <a:r>
              <a:rPr lang="zh-CN" altLang="en-US" dirty="0">
                <a:latin typeface="Songti SC" panose="02010600040101010101" pitchFamily="2" charset="-122"/>
                <a:ea typeface="Songti SC" panose="02010600040101010101" pitchFamily="2" charset="-122"/>
              </a:rPr>
              <a:t>密集型等类型。</a:t>
            </a:r>
            <a:endParaRPr lang="en-US" altLang="zh-CN" dirty="0">
              <a:latin typeface="Songti SC" panose="02010600040101010101" pitchFamily="2" charset="-122"/>
              <a:ea typeface="Songti SC" panose="02010600040101010101" pitchFamily="2" charset="-122"/>
            </a:endParaRPr>
          </a:p>
        </p:txBody>
      </p:sp>
      <p:pic>
        <p:nvPicPr>
          <p:cNvPr id="6" name="图片 5">
            <a:extLst>
              <a:ext uri="{FF2B5EF4-FFF2-40B4-BE49-F238E27FC236}">
                <a16:creationId xmlns:a16="http://schemas.microsoft.com/office/drawing/2014/main" id="{8620EBF2-3D2A-164A-ABF9-C50A6673AF01}"/>
              </a:ext>
            </a:extLst>
          </p:cNvPr>
          <p:cNvPicPr>
            <a:picLocks noChangeAspect="1"/>
          </p:cNvPicPr>
          <p:nvPr/>
        </p:nvPicPr>
        <p:blipFill>
          <a:blip r:embed="rId2"/>
          <a:stretch>
            <a:fillRect/>
          </a:stretch>
        </p:blipFill>
        <p:spPr>
          <a:xfrm>
            <a:off x="6347607" y="494859"/>
            <a:ext cx="5408141" cy="5868281"/>
          </a:xfrm>
          <a:prstGeom prst="rect">
            <a:avLst/>
          </a:prstGeom>
        </p:spPr>
      </p:pic>
    </p:spTree>
    <p:extLst>
      <p:ext uri="{BB962C8B-B14F-4D97-AF65-F5344CB8AC3E}">
        <p14:creationId xmlns:p14="http://schemas.microsoft.com/office/powerpoint/2010/main" val="3027022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5D40D19-FA3D-3845-9388-AF3AFD44F8B4}"/>
              </a:ext>
            </a:extLst>
          </p:cNvPr>
          <p:cNvSpPr>
            <a:spLocks noGrp="1"/>
          </p:cNvSpPr>
          <p:nvPr>
            <p:ph type="title" orient="vert"/>
          </p:nvPr>
        </p:nvSpPr>
        <p:spPr>
          <a:xfrm>
            <a:off x="381000" y="990599"/>
            <a:ext cx="2819400" cy="3764281"/>
          </a:xfrm>
        </p:spPr>
        <p:txBody>
          <a:bodyPr/>
          <a:lstStyle/>
          <a:p>
            <a:pPr algn="ctr"/>
            <a:r>
              <a:rPr kumimoji="1" lang="zh-CN" altLang="en-US" dirty="0"/>
              <a:t>集群资源调度</a:t>
            </a:r>
          </a:p>
        </p:txBody>
      </p:sp>
      <p:graphicFrame>
        <p:nvGraphicFramePr>
          <p:cNvPr id="4" name="图示 3">
            <a:extLst>
              <a:ext uri="{FF2B5EF4-FFF2-40B4-BE49-F238E27FC236}">
                <a16:creationId xmlns:a16="http://schemas.microsoft.com/office/drawing/2014/main" id="{44843EB0-BFDC-5743-BE98-01816C156528}"/>
              </a:ext>
            </a:extLst>
          </p:cNvPr>
          <p:cNvGraphicFramePr/>
          <p:nvPr>
            <p:extLst>
              <p:ext uri="{D42A27DB-BD31-4B8C-83A1-F6EECF244321}">
                <p14:modId xmlns:p14="http://schemas.microsoft.com/office/powerpoint/2010/main" val="177241935"/>
              </p:ext>
            </p:extLst>
          </p:nvPr>
        </p:nvGraphicFramePr>
        <p:xfrm>
          <a:off x="4161158" y="1774264"/>
          <a:ext cx="7105073" cy="3592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0840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F5F83EC-5619-EA41-A2A7-A18435FE9643}"/>
              </a:ext>
            </a:extLst>
          </p:cNvPr>
          <p:cNvSpPr txBox="1"/>
          <p:nvPr/>
        </p:nvSpPr>
        <p:spPr>
          <a:xfrm>
            <a:off x="908458" y="2740184"/>
            <a:ext cx="10375084" cy="1938992"/>
          </a:xfrm>
          <a:prstGeom prst="rect">
            <a:avLst/>
          </a:prstGeom>
          <a:noFill/>
        </p:spPr>
        <p:txBody>
          <a:bodyPr wrap="square">
            <a:spAutoFit/>
          </a:bodyPr>
          <a:lstStyle/>
          <a:p>
            <a:r>
              <a:rPr lang="zh-CN" altLang="en-US" sz="2400" dirty="0">
                <a:latin typeface="宋体" panose="02010600030101010101" pitchFamily="2" charset="-122"/>
                <a:ea typeface="宋体" panose="02010600030101010101" pitchFamily="2" charset="-122"/>
              </a:rPr>
              <a:t>调度：根据当前各节点的资源使用情况以及待调度作业的资源需求，在满足作业</a:t>
            </a:r>
            <a:r>
              <a:rPr lang="en-US" altLang="zh-CN" sz="2400" dirty="0">
                <a:latin typeface="宋体" panose="02010600030101010101" pitchFamily="2" charset="-122"/>
                <a:ea typeface="宋体" panose="02010600030101010101" pitchFamily="2" charset="-122"/>
              </a:rPr>
              <a:t>QoS</a:t>
            </a:r>
            <a:r>
              <a:rPr lang="zh-CN" altLang="en-US" sz="2400" dirty="0">
                <a:latin typeface="宋体" panose="02010600030101010101" pitchFamily="2" charset="-122"/>
                <a:ea typeface="宋体" panose="02010600030101010101" pitchFamily="2" charset="-122"/>
              </a:rPr>
              <a:t>或者吞吐率的目标下，将作业调度到满足资源需求且性能干扰最小的一组节点上。统一调度设计的内容包括调度器架构、调度算法，如果集群中部署了多个集群管理系统，统一调度则还包括多集群管理框架的协同调度问题。</a:t>
            </a:r>
            <a:endParaRPr lang="en-US" altLang="zh-CN" sz="2400" dirty="0">
              <a:latin typeface="宋体" panose="02010600030101010101" pitchFamily="2" charset="-122"/>
              <a:ea typeface="宋体" panose="02010600030101010101" pitchFamily="2" charset="-122"/>
            </a:endParaRPr>
          </a:p>
        </p:txBody>
      </p:sp>
      <p:sp>
        <p:nvSpPr>
          <p:cNvPr id="5" name="矩形 4">
            <a:extLst>
              <a:ext uri="{FF2B5EF4-FFF2-40B4-BE49-F238E27FC236}">
                <a16:creationId xmlns:a16="http://schemas.microsoft.com/office/drawing/2014/main" id="{131C33A2-E226-974E-A2EB-CD5E19FE7B75}"/>
              </a:ext>
            </a:extLst>
          </p:cNvPr>
          <p:cNvSpPr/>
          <p:nvPr/>
        </p:nvSpPr>
        <p:spPr>
          <a:xfrm>
            <a:off x="0" y="0"/>
            <a:ext cx="519097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800" dirty="0"/>
              <a:t>统一调度</a:t>
            </a:r>
          </a:p>
        </p:txBody>
      </p:sp>
    </p:spTree>
    <p:extLst>
      <p:ext uri="{BB962C8B-B14F-4D97-AF65-F5344CB8AC3E}">
        <p14:creationId xmlns:p14="http://schemas.microsoft.com/office/powerpoint/2010/main" val="2397512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extLst>
              <a:ext uri="{FF2B5EF4-FFF2-40B4-BE49-F238E27FC236}">
                <a16:creationId xmlns:a16="http://schemas.microsoft.com/office/drawing/2014/main" id="{95DA712C-4256-490F-99A8-B18FD6E3CE61}"/>
              </a:ext>
            </a:extLst>
          </p:cNvPr>
          <p:cNvSpPr/>
          <p:nvPr/>
        </p:nvSpPr>
        <p:spPr>
          <a:xfrm>
            <a:off x="346229" y="3497802"/>
            <a:ext cx="1979720" cy="2823099"/>
          </a:xfrm>
          <a:prstGeom prst="rect">
            <a:avLst/>
          </a:prstGeom>
          <a:solidFill>
            <a:schemeClr val="bg1"/>
          </a:solidFill>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dirty="0">
                <a:solidFill>
                  <a:schemeClr val="tx1"/>
                </a:solidFill>
                <a:latin typeface="Songti SC" panose="02010600040101010101" pitchFamily="2" charset="-122"/>
                <a:ea typeface="Songti SC" panose="02010600040101010101" pitchFamily="2" charset="-122"/>
              </a:rPr>
              <a:t>只有一个活跃的调度器实例，使用一种集中化的调度算法调度所有作业</a:t>
            </a:r>
          </a:p>
        </p:txBody>
      </p:sp>
      <p:sp>
        <p:nvSpPr>
          <p:cNvPr id="6" name="椭圆 5">
            <a:extLst>
              <a:ext uri="{FF2B5EF4-FFF2-40B4-BE49-F238E27FC236}">
                <a16:creationId xmlns:a16="http://schemas.microsoft.com/office/drawing/2014/main" id="{A692BC39-6896-4AB6-BE67-4F8F4E41AA1A}"/>
              </a:ext>
            </a:extLst>
          </p:cNvPr>
          <p:cNvSpPr/>
          <p:nvPr/>
        </p:nvSpPr>
        <p:spPr>
          <a:xfrm>
            <a:off x="5220214" y="86450"/>
            <a:ext cx="1260130" cy="1242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调度器架构</a:t>
            </a:r>
          </a:p>
        </p:txBody>
      </p:sp>
      <p:sp>
        <p:nvSpPr>
          <p:cNvPr id="7" name="矩形 6">
            <a:extLst>
              <a:ext uri="{FF2B5EF4-FFF2-40B4-BE49-F238E27FC236}">
                <a16:creationId xmlns:a16="http://schemas.microsoft.com/office/drawing/2014/main" id="{00845CAA-9EE5-4DE0-B8FA-62832E0A2FE7}"/>
              </a:ext>
            </a:extLst>
          </p:cNvPr>
          <p:cNvSpPr/>
          <p:nvPr/>
        </p:nvSpPr>
        <p:spPr>
          <a:xfrm>
            <a:off x="346229" y="2157274"/>
            <a:ext cx="1979720" cy="949910"/>
          </a:xfrm>
          <a:prstGeom prst="rect">
            <a:avLst/>
          </a:prstGeom>
          <a:solidFill>
            <a:schemeClr val="bg1"/>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35F1420A-652D-42FD-8CA3-0679D14016DD}"/>
              </a:ext>
            </a:extLst>
          </p:cNvPr>
          <p:cNvSpPr/>
          <p:nvPr/>
        </p:nvSpPr>
        <p:spPr>
          <a:xfrm>
            <a:off x="2603324" y="2157274"/>
            <a:ext cx="1979720" cy="949910"/>
          </a:xfrm>
          <a:prstGeom prst="rect">
            <a:avLst/>
          </a:prstGeom>
          <a:solidFill>
            <a:schemeClr val="bg1"/>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8FB35D36-A213-4B77-BF8D-287F9AEDB8A1}"/>
              </a:ext>
            </a:extLst>
          </p:cNvPr>
          <p:cNvSpPr/>
          <p:nvPr/>
        </p:nvSpPr>
        <p:spPr>
          <a:xfrm>
            <a:off x="4860419" y="2157274"/>
            <a:ext cx="1979720" cy="949910"/>
          </a:xfrm>
          <a:prstGeom prst="rect">
            <a:avLst/>
          </a:prstGeom>
          <a:solidFill>
            <a:schemeClr val="bg1"/>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0621CE18-2EAB-4685-94D9-A774ED30C0BA}"/>
              </a:ext>
            </a:extLst>
          </p:cNvPr>
          <p:cNvSpPr/>
          <p:nvPr/>
        </p:nvSpPr>
        <p:spPr>
          <a:xfrm>
            <a:off x="7117514" y="2157274"/>
            <a:ext cx="1979720" cy="949910"/>
          </a:xfrm>
          <a:prstGeom prst="rect">
            <a:avLst/>
          </a:prstGeom>
          <a:solidFill>
            <a:schemeClr val="bg1"/>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08F04AB7-A010-4232-ABB5-CB7728D8AC15}"/>
              </a:ext>
            </a:extLst>
          </p:cNvPr>
          <p:cNvSpPr/>
          <p:nvPr/>
        </p:nvSpPr>
        <p:spPr>
          <a:xfrm>
            <a:off x="9374609" y="2157274"/>
            <a:ext cx="1979720" cy="949910"/>
          </a:xfrm>
          <a:prstGeom prst="rect">
            <a:avLst/>
          </a:prstGeom>
          <a:solidFill>
            <a:schemeClr val="bg1"/>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14" name="直接连接符 13">
            <a:extLst>
              <a:ext uri="{FF2B5EF4-FFF2-40B4-BE49-F238E27FC236}">
                <a16:creationId xmlns:a16="http://schemas.microsoft.com/office/drawing/2014/main" id="{3C2A39A0-3209-4978-868F-6338F6F84CE6}"/>
              </a:ext>
            </a:extLst>
          </p:cNvPr>
          <p:cNvCxnSpPr>
            <a:stCxn id="6" idx="4"/>
            <a:endCxn id="11" idx="0"/>
          </p:cNvCxnSpPr>
          <p:nvPr/>
        </p:nvCxnSpPr>
        <p:spPr>
          <a:xfrm>
            <a:off x="5850279" y="1329323"/>
            <a:ext cx="0" cy="827951"/>
          </a:xfrm>
          <a:prstGeom prst="line">
            <a:avLst/>
          </a:prstGeom>
          <a:ln w="28575"/>
        </p:spPr>
        <p:style>
          <a:lnRef idx="1">
            <a:schemeClr val="dk1"/>
          </a:lnRef>
          <a:fillRef idx="0">
            <a:schemeClr val="dk1"/>
          </a:fillRef>
          <a:effectRef idx="0">
            <a:schemeClr val="dk1"/>
          </a:effectRef>
          <a:fontRef idx="minor">
            <a:schemeClr val="tx1"/>
          </a:fontRef>
        </p:style>
      </p:cxnSp>
      <p:cxnSp>
        <p:nvCxnSpPr>
          <p:cNvPr id="17" name="连接符: 肘形 16">
            <a:extLst>
              <a:ext uri="{FF2B5EF4-FFF2-40B4-BE49-F238E27FC236}">
                <a16:creationId xmlns:a16="http://schemas.microsoft.com/office/drawing/2014/main" id="{D5F6F6FD-308B-487B-9A43-1E6DC702179C}"/>
              </a:ext>
            </a:extLst>
          </p:cNvPr>
          <p:cNvCxnSpPr>
            <a:stCxn id="7" idx="0"/>
            <a:endCxn id="6" idx="4"/>
          </p:cNvCxnSpPr>
          <p:nvPr/>
        </p:nvCxnSpPr>
        <p:spPr>
          <a:xfrm rot="5400000" flipH="1" flipV="1">
            <a:off x="3179209" y="-513796"/>
            <a:ext cx="827951" cy="4514190"/>
          </a:xfrm>
          <a:prstGeom prst="bentConnector3">
            <a:avLst>
              <a:gd name="adj1" fmla="val 59650"/>
            </a:avLst>
          </a:prstGeom>
          <a:ln w="28575"/>
        </p:spPr>
        <p:style>
          <a:lnRef idx="1">
            <a:schemeClr val="dk1"/>
          </a:lnRef>
          <a:fillRef idx="0">
            <a:schemeClr val="dk1"/>
          </a:fillRef>
          <a:effectRef idx="0">
            <a:schemeClr val="dk1"/>
          </a:effectRef>
          <a:fontRef idx="minor">
            <a:schemeClr val="tx1"/>
          </a:fontRef>
        </p:style>
      </p:cxnSp>
      <p:cxnSp>
        <p:nvCxnSpPr>
          <p:cNvPr id="19" name="连接符: 肘形 18">
            <a:extLst>
              <a:ext uri="{FF2B5EF4-FFF2-40B4-BE49-F238E27FC236}">
                <a16:creationId xmlns:a16="http://schemas.microsoft.com/office/drawing/2014/main" id="{513998AA-8B2A-4822-B0FE-D7EFC239B6E6}"/>
              </a:ext>
            </a:extLst>
          </p:cNvPr>
          <p:cNvCxnSpPr>
            <a:cxnSpLocks/>
            <a:stCxn id="9" idx="0"/>
            <a:endCxn id="6" idx="4"/>
          </p:cNvCxnSpPr>
          <p:nvPr/>
        </p:nvCxnSpPr>
        <p:spPr>
          <a:xfrm rot="5400000" flipH="1" flipV="1">
            <a:off x="4307756" y="614752"/>
            <a:ext cx="827951" cy="2257095"/>
          </a:xfrm>
          <a:prstGeom prst="bentConnector3">
            <a:avLst>
              <a:gd name="adj1" fmla="val 59650"/>
            </a:avLst>
          </a:prstGeom>
          <a:ln w="28575"/>
        </p:spPr>
        <p:style>
          <a:lnRef idx="1">
            <a:schemeClr val="dk1"/>
          </a:lnRef>
          <a:fillRef idx="0">
            <a:schemeClr val="dk1"/>
          </a:fillRef>
          <a:effectRef idx="0">
            <a:schemeClr val="dk1"/>
          </a:effectRef>
          <a:fontRef idx="minor">
            <a:schemeClr val="tx1"/>
          </a:fontRef>
        </p:style>
      </p:cxnSp>
      <p:cxnSp>
        <p:nvCxnSpPr>
          <p:cNvPr id="24" name="连接符: 肘形 23">
            <a:extLst>
              <a:ext uri="{FF2B5EF4-FFF2-40B4-BE49-F238E27FC236}">
                <a16:creationId xmlns:a16="http://schemas.microsoft.com/office/drawing/2014/main" id="{D43CB678-7E8B-4273-942D-D80DB2EC4604}"/>
              </a:ext>
            </a:extLst>
          </p:cNvPr>
          <p:cNvCxnSpPr>
            <a:cxnSpLocks/>
            <a:stCxn id="12" idx="0"/>
            <a:endCxn id="6" idx="4"/>
          </p:cNvCxnSpPr>
          <p:nvPr/>
        </p:nvCxnSpPr>
        <p:spPr>
          <a:xfrm rot="16200000" flipV="1">
            <a:off x="6564852" y="614751"/>
            <a:ext cx="827951" cy="2257095"/>
          </a:xfrm>
          <a:prstGeom prst="bentConnector3">
            <a:avLst>
              <a:gd name="adj1" fmla="val 58578"/>
            </a:avLst>
          </a:prstGeom>
          <a:ln w="28575"/>
        </p:spPr>
        <p:style>
          <a:lnRef idx="1">
            <a:schemeClr val="dk1"/>
          </a:lnRef>
          <a:fillRef idx="0">
            <a:schemeClr val="dk1"/>
          </a:fillRef>
          <a:effectRef idx="0">
            <a:schemeClr val="dk1"/>
          </a:effectRef>
          <a:fontRef idx="minor">
            <a:schemeClr val="tx1"/>
          </a:fontRef>
        </p:style>
      </p:cxnSp>
      <p:cxnSp>
        <p:nvCxnSpPr>
          <p:cNvPr id="28" name="连接符: 肘形 27">
            <a:extLst>
              <a:ext uri="{FF2B5EF4-FFF2-40B4-BE49-F238E27FC236}">
                <a16:creationId xmlns:a16="http://schemas.microsoft.com/office/drawing/2014/main" id="{9877F319-36B1-4D4D-BC33-CCCE6243D94C}"/>
              </a:ext>
            </a:extLst>
          </p:cNvPr>
          <p:cNvCxnSpPr>
            <a:cxnSpLocks/>
            <a:stCxn id="13" idx="0"/>
            <a:endCxn id="6" idx="4"/>
          </p:cNvCxnSpPr>
          <p:nvPr/>
        </p:nvCxnSpPr>
        <p:spPr>
          <a:xfrm rot="16200000" flipV="1">
            <a:off x="7693399" y="-513796"/>
            <a:ext cx="827951" cy="4514190"/>
          </a:xfrm>
          <a:prstGeom prst="bentConnector3">
            <a:avLst>
              <a:gd name="adj1" fmla="val 59650"/>
            </a:avLst>
          </a:prstGeom>
          <a:ln w="28575"/>
        </p:spPr>
        <p:style>
          <a:lnRef idx="1">
            <a:schemeClr val="dk1"/>
          </a:lnRef>
          <a:fillRef idx="0">
            <a:schemeClr val="dk1"/>
          </a:fillRef>
          <a:effectRef idx="0">
            <a:schemeClr val="dk1"/>
          </a:effectRef>
          <a:fontRef idx="minor">
            <a:schemeClr val="tx1"/>
          </a:fontRef>
        </p:style>
      </p:cxnSp>
      <p:sp>
        <p:nvSpPr>
          <p:cNvPr id="32" name="椭圆 31">
            <a:extLst>
              <a:ext uri="{FF2B5EF4-FFF2-40B4-BE49-F238E27FC236}">
                <a16:creationId xmlns:a16="http://schemas.microsoft.com/office/drawing/2014/main" id="{5904DDE1-5247-4ECE-A609-F647FF928E55}"/>
              </a:ext>
            </a:extLst>
          </p:cNvPr>
          <p:cNvSpPr/>
          <p:nvPr/>
        </p:nvSpPr>
        <p:spPr>
          <a:xfrm>
            <a:off x="1043150" y="1873189"/>
            <a:ext cx="585877" cy="568171"/>
          </a:xfrm>
          <a:prstGeom prst="ellipse">
            <a:avLst/>
          </a:prstGeom>
          <a:solidFill>
            <a:schemeClr val="accent3">
              <a:lumMod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A61C7F16-4CC0-4224-B887-237FBD5A6939}"/>
              </a:ext>
            </a:extLst>
          </p:cNvPr>
          <p:cNvSpPr/>
          <p:nvPr/>
        </p:nvSpPr>
        <p:spPr>
          <a:xfrm>
            <a:off x="3284683" y="1859873"/>
            <a:ext cx="585877" cy="568171"/>
          </a:xfrm>
          <a:prstGeom prst="ellipse">
            <a:avLst/>
          </a:prstGeom>
          <a:solidFill>
            <a:schemeClr val="accent3">
              <a:lumMod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02D6B8-825F-4B42-8D42-FBF009A556F8}"/>
              </a:ext>
            </a:extLst>
          </p:cNvPr>
          <p:cNvSpPr/>
          <p:nvPr/>
        </p:nvSpPr>
        <p:spPr>
          <a:xfrm>
            <a:off x="5572903" y="1859872"/>
            <a:ext cx="585877" cy="568171"/>
          </a:xfrm>
          <a:prstGeom prst="ellipse">
            <a:avLst/>
          </a:prstGeom>
          <a:solidFill>
            <a:schemeClr val="accent3">
              <a:lumMod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3D0C82D9-6560-4695-B029-2196E5D0E5E6}"/>
              </a:ext>
            </a:extLst>
          </p:cNvPr>
          <p:cNvSpPr/>
          <p:nvPr/>
        </p:nvSpPr>
        <p:spPr>
          <a:xfrm>
            <a:off x="7814437" y="1859871"/>
            <a:ext cx="585877" cy="568171"/>
          </a:xfrm>
          <a:prstGeom prst="ellipse">
            <a:avLst/>
          </a:prstGeom>
          <a:solidFill>
            <a:schemeClr val="accent3">
              <a:lumMod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92AB52D9-57A0-4164-BDD9-BCA1736D7074}"/>
              </a:ext>
            </a:extLst>
          </p:cNvPr>
          <p:cNvSpPr/>
          <p:nvPr/>
        </p:nvSpPr>
        <p:spPr>
          <a:xfrm>
            <a:off x="10072615" y="1859873"/>
            <a:ext cx="585877" cy="568171"/>
          </a:xfrm>
          <a:prstGeom prst="ellipse">
            <a:avLst/>
          </a:prstGeom>
          <a:solidFill>
            <a:schemeClr val="accent3">
              <a:lumMod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538ECB39-9C62-4F99-90E9-F874C0C558AC}"/>
              </a:ext>
            </a:extLst>
          </p:cNvPr>
          <p:cNvSpPr txBox="1"/>
          <p:nvPr/>
        </p:nvSpPr>
        <p:spPr>
          <a:xfrm>
            <a:off x="498596" y="2533667"/>
            <a:ext cx="1674986" cy="369333"/>
          </a:xfrm>
          <a:prstGeom prst="rect">
            <a:avLst/>
          </a:prstGeom>
          <a:noFill/>
        </p:spPr>
        <p:txBody>
          <a:bodyPr wrap="square" rtlCol="0">
            <a:spAutoFit/>
          </a:bodyPr>
          <a:lstStyle/>
          <a:p>
            <a:r>
              <a:rPr lang="zh-CN" altLang="en-US" dirty="0">
                <a:latin typeface="Songti SC" panose="02010600040101010101" pitchFamily="2" charset="-122"/>
                <a:ea typeface="Songti SC" panose="02010600040101010101" pitchFamily="2" charset="-122"/>
              </a:rPr>
              <a:t>集中式调度器</a:t>
            </a:r>
          </a:p>
        </p:txBody>
      </p:sp>
      <p:sp>
        <p:nvSpPr>
          <p:cNvPr id="39" name="文本框 38">
            <a:extLst>
              <a:ext uri="{FF2B5EF4-FFF2-40B4-BE49-F238E27FC236}">
                <a16:creationId xmlns:a16="http://schemas.microsoft.com/office/drawing/2014/main" id="{35E1118B-590D-4D0A-ACDE-1BEC89AD0E4F}"/>
              </a:ext>
            </a:extLst>
          </p:cNvPr>
          <p:cNvSpPr txBox="1"/>
          <p:nvPr/>
        </p:nvSpPr>
        <p:spPr>
          <a:xfrm>
            <a:off x="2878680" y="2540780"/>
            <a:ext cx="1558308" cy="369332"/>
          </a:xfrm>
          <a:prstGeom prst="rect">
            <a:avLst/>
          </a:prstGeom>
          <a:noFill/>
        </p:spPr>
        <p:txBody>
          <a:bodyPr wrap="square" rtlCol="0">
            <a:spAutoFit/>
          </a:bodyPr>
          <a:lstStyle/>
          <a:p>
            <a:r>
              <a:rPr lang="zh-CN" altLang="en-US" dirty="0">
                <a:latin typeface="Songti SC" panose="02010600040101010101" pitchFamily="2" charset="-122"/>
                <a:ea typeface="Songti SC" panose="02010600040101010101" pitchFamily="2" charset="-122"/>
              </a:rPr>
              <a:t>分布式调度器</a:t>
            </a:r>
          </a:p>
        </p:txBody>
      </p:sp>
      <p:sp>
        <p:nvSpPr>
          <p:cNvPr id="40" name="文本框 39">
            <a:extLst>
              <a:ext uri="{FF2B5EF4-FFF2-40B4-BE49-F238E27FC236}">
                <a16:creationId xmlns:a16="http://schemas.microsoft.com/office/drawing/2014/main" id="{4DF2A686-E25C-4838-87D1-6AADB11DC2E4}"/>
              </a:ext>
            </a:extLst>
          </p:cNvPr>
          <p:cNvSpPr txBox="1"/>
          <p:nvPr/>
        </p:nvSpPr>
        <p:spPr>
          <a:xfrm>
            <a:off x="5220214" y="2540779"/>
            <a:ext cx="1432713" cy="369332"/>
          </a:xfrm>
          <a:prstGeom prst="rect">
            <a:avLst/>
          </a:prstGeom>
          <a:noFill/>
        </p:spPr>
        <p:txBody>
          <a:bodyPr wrap="square" rtlCol="0">
            <a:spAutoFit/>
          </a:bodyPr>
          <a:lstStyle/>
          <a:p>
            <a:r>
              <a:rPr lang="zh-CN" altLang="en-US" dirty="0">
                <a:latin typeface="Songti SC" panose="02010600040101010101" pitchFamily="2" charset="-122"/>
                <a:ea typeface="Songti SC" panose="02010600040101010101" pitchFamily="2" charset="-122"/>
              </a:rPr>
              <a:t>分层调度器</a:t>
            </a:r>
          </a:p>
        </p:txBody>
      </p:sp>
      <p:sp>
        <p:nvSpPr>
          <p:cNvPr id="41" name="文本框 40">
            <a:extLst>
              <a:ext uri="{FF2B5EF4-FFF2-40B4-BE49-F238E27FC236}">
                <a16:creationId xmlns:a16="http://schemas.microsoft.com/office/drawing/2014/main" id="{15E725E4-1C3B-4A56-8936-B33BE18CC442}"/>
              </a:ext>
            </a:extLst>
          </p:cNvPr>
          <p:cNvSpPr txBox="1"/>
          <p:nvPr/>
        </p:nvSpPr>
        <p:spPr>
          <a:xfrm>
            <a:off x="7290180" y="2540779"/>
            <a:ext cx="2068761" cy="369332"/>
          </a:xfrm>
          <a:prstGeom prst="rect">
            <a:avLst/>
          </a:prstGeom>
          <a:noFill/>
        </p:spPr>
        <p:txBody>
          <a:bodyPr wrap="square" rtlCol="0">
            <a:spAutoFit/>
          </a:bodyPr>
          <a:lstStyle/>
          <a:p>
            <a:r>
              <a:rPr lang="zh-CN" altLang="en-US" dirty="0">
                <a:latin typeface="Songti SC" panose="02010600040101010101" pitchFamily="2" charset="-122"/>
                <a:ea typeface="Songti SC" panose="02010600040101010101" pitchFamily="2" charset="-122"/>
              </a:rPr>
              <a:t>共享状态调度器</a:t>
            </a:r>
          </a:p>
        </p:txBody>
      </p:sp>
      <p:sp>
        <p:nvSpPr>
          <p:cNvPr id="43" name="文本框 42">
            <a:extLst>
              <a:ext uri="{FF2B5EF4-FFF2-40B4-BE49-F238E27FC236}">
                <a16:creationId xmlns:a16="http://schemas.microsoft.com/office/drawing/2014/main" id="{E1BC95DA-1A9B-419C-A182-C238D0CBFD0B}"/>
              </a:ext>
            </a:extLst>
          </p:cNvPr>
          <p:cNvSpPr txBox="1"/>
          <p:nvPr/>
        </p:nvSpPr>
        <p:spPr>
          <a:xfrm>
            <a:off x="9504076" y="2529334"/>
            <a:ext cx="2068761" cy="369332"/>
          </a:xfrm>
          <a:prstGeom prst="rect">
            <a:avLst/>
          </a:prstGeom>
          <a:noFill/>
        </p:spPr>
        <p:txBody>
          <a:bodyPr wrap="square" rtlCol="0">
            <a:spAutoFit/>
          </a:bodyPr>
          <a:lstStyle/>
          <a:p>
            <a:r>
              <a:rPr lang="zh-CN" altLang="en-US" dirty="0">
                <a:latin typeface="Songti SC" panose="02010600040101010101" pitchFamily="2" charset="-122"/>
                <a:ea typeface="Songti SC" panose="02010600040101010101" pitchFamily="2" charset="-122"/>
              </a:rPr>
              <a:t>混合架构调度器</a:t>
            </a:r>
          </a:p>
        </p:txBody>
      </p:sp>
      <p:sp>
        <p:nvSpPr>
          <p:cNvPr id="50" name="矩形 49">
            <a:extLst>
              <a:ext uri="{FF2B5EF4-FFF2-40B4-BE49-F238E27FC236}">
                <a16:creationId xmlns:a16="http://schemas.microsoft.com/office/drawing/2014/main" id="{475E4FD5-19EC-4874-BEAF-AF54676C9A8D}"/>
              </a:ext>
            </a:extLst>
          </p:cNvPr>
          <p:cNvSpPr/>
          <p:nvPr/>
        </p:nvSpPr>
        <p:spPr>
          <a:xfrm>
            <a:off x="2603324" y="3497802"/>
            <a:ext cx="1979720" cy="2823099"/>
          </a:xfrm>
          <a:prstGeom prst="rect">
            <a:avLst/>
          </a:prstGeom>
          <a:solidFill>
            <a:schemeClr val="bg1"/>
          </a:solidFill>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dirty="0">
                <a:solidFill>
                  <a:schemeClr val="tx1"/>
                </a:solidFill>
                <a:latin typeface="Songti SC" panose="02010600040101010101" pitchFamily="2" charset="-122"/>
                <a:ea typeface="Songti SC" panose="02010600040101010101" pitchFamily="2" charset="-122"/>
              </a:rPr>
              <a:t>静态将一整个集群划分成不同的部分，每个部分有一个负责的调度器</a:t>
            </a:r>
          </a:p>
        </p:txBody>
      </p:sp>
      <p:sp>
        <p:nvSpPr>
          <p:cNvPr id="51" name="矩形 50">
            <a:extLst>
              <a:ext uri="{FF2B5EF4-FFF2-40B4-BE49-F238E27FC236}">
                <a16:creationId xmlns:a16="http://schemas.microsoft.com/office/drawing/2014/main" id="{D2502238-82DD-4CF8-B6F6-3A9F87CD75AF}"/>
              </a:ext>
            </a:extLst>
          </p:cNvPr>
          <p:cNvSpPr/>
          <p:nvPr/>
        </p:nvSpPr>
        <p:spPr>
          <a:xfrm>
            <a:off x="4860419" y="3519998"/>
            <a:ext cx="1979720" cy="2823099"/>
          </a:xfrm>
          <a:prstGeom prst="rect">
            <a:avLst/>
          </a:prstGeom>
          <a:solidFill>
            <a:schemeClr val="bg1"/>
          </a:solidFill>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dirty="0">
                <a:solidFill>
                  <a:schemeClr val="tx1"/>
                </a:solidFill>
                <a:latin typeface="Songti SC" panose="02010600040101010101" pitchFamily="2" charset="-122"/>
                <a:ea typeface="Songti SC" panose="02010600040101010101" pitchFamily="2" charset="-122"/>
              </a:rPr>
              <a:t>为了解决静态划分集群调度器的缺点而出现的。中央协调器</a:t>
            </a:r>
            <a:r>
              <a:rPr lang="en-US" altLang="zh-CN" dirty="0">
                <a:solidFill>
                  <a:schemeClr val="tx1"/>
                </a:solidFill>
                <a:latin typeface="Songti SC" panose="02010600040101010101" pitchFamily="2" charset="-122"/>
                <a:ea typeface="Songti SC" panose="02010600040101010101" pitchFamily="2" charset="-122"/>
              </a:rPr>
              <a:t>+</a:t>
            </a:r>
            <a:r>
              <a:rPr lang="zh-CN" altLang="en-US" dirty="0">
                <a:solidFill>
                  <a:schemeClr val="tx1"/>
                </a:solidFill>
                <a:latin typeface="Songti SC" panose="02010600040101010101" pitchFamily="2" charset="-122"/>
                <a:ea typeface="Songti SC" panose="02010600040101010101" pitchFamily="2" charset="-122"/>
              </a:rPr>
              <a:t>多调度器</a:t>
            </a:r>
          </a:p>
        </p:txBody>
      </p:sp>
      <p:sp>
        <p:nvSpPr>
          <p:cNvPr id="52" name="矩形 51">
            <a:extLst>
              <a:ext uri="{FF2B5EF4-FFF2-40B4-BE49-F238E27FC236}">
                <a16:creationId xmlns:a16="http://schemas.microsoft.com/office/drawing/2014/main" id="{1D75422D-4CFE-4AB7-8410-8A0BA7F9660F}"/>
              </a:ext>
            </a:extLst>
          </p:cNvPr>
          <p:cNvSpPr/>
          <p:nvPr/>
        </p:nvSpPr>
        <p:spPr>
          <a:xfrm>
            <a:off x="7117515" y="3497802"/>
            <a:ext cx="1979720" cy="2823099"/>
          </a:xfrm>
          <a:prstGeom prst="rect">
            <a:avLst/>
          </a:prstGeom>
          <a:solidFill>
            <a:schemeClr val="bg1"/>
          </a:solidFill>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dirty="0">
                <a:solidFill>
                  <a:schemeClr val="tx1"/>
                </a:solidFill>
                <a:latin typeface="Songti SC" panose="02010600040101010101" pitchFamily="2" charset="-122"/>
                <a:ea typeface="Songti SC" panose="02010600040101010101" pitchFamily="2" charset="-122"/>
              </a:rPr>
              <a:t>共享状态</a:t>
            </a:r>
            <a:r>
              <a:rPr lang="en-US" altLang="zh-CN" dirty="0">
                <a:solidFill>
                  <a:schemeClr val="tx1"/>
                </a:solidFill>
                <a:latin typeface="Songti SC" panose="02010600040101010101" pitchFamily="2" charset="-122"/>
                <a:ea typeface="Songti SC" panose="02010600040101010101" pitchFamily="2" charset="-122"/>
              </a:rPr>
              <a:t>+</a:t>
            </a:r>
            <a:r>
              <a:rPr lang="zh-CN" altLang="en-US" dirty="0">
                <a:solidFill>
                  <a:schemeClr val="tx1"/>
                </a:solidFill>
                <a:latin typeface="Songti SC" panose="02010600040101010101" pitchFamily="2" charset="-122"/>
                <a:ea typeface="Songti SC" panose="02010600040101010101" pitchFamily="2" charset="-122"/>
              </a:rPr>
              <a:t>（多）调度器</a:t>
            </a:r>
          </a:p>
        </p:txBody>
      </p:sp>
      <p:sp>
        <p:nvSpPr>
          <p:cNvPr id="53" name="矩形 52">
            <a:extLst>
              <a:ext uri="{FF2B5EF4-FFF2-40B4-BE49-F238E27FC236}">
                <a16:creationId xmlns:a16="http://schemas.microsoft.com/office/drawing/2014/main" id="{0A7275B3-BFB6-439B-BA52-E07D8A4507CE}"/>
              </a:ext>
            </a:extLst>
          </p:cNvPr>
          <p:cNvSpPr/>
          <p:nvPr/>
        </p:nvSpPr>
        <p:spPr>
          <a:xfrm>
            <a:off x="9374609" y="3479243"/>
            <a:ext cx="1979720" cy="2823099"/>
          </a:xfrm>
          <a:prstGeom prst="rect">
            <a:avLst/>
          </a:prstGeom>
          <a:solidFill>
            <a:schemeClr val="bg1"/>
          </a:solidFill>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dirty="0">
                <a:solidFill>
                  <a:schemeClr val="tx1"/>
                </a:solidFill>
                <a:latin typeface="Songti SC" panose="02010600040101010101" pitchFamily="2" charset="-122"/>
                <a:ea typeface="Songti SC" panose="02010600040101010101" pitchFamily="2" charset="-122"/>
              </a:rPr>
              <a:t>长作业集中式调度</a:t>
            </a:r>
            <a:r>
              <a:rPr lang="en-US" altLang="zh-CN" dirty="0">
                <a:solidFill>
                  <a:schemeClr val="tx1"/>
                </a:solidFill>
                <a:latin typeface="Songti SC" panose="02010600040101010101" pitchFamily="2" charset="-122"/>
                <a:ea typeface="Songti SC" panose="02010600040101010101" pitchFamily="2" charset="-122"/>
              </a:rPr>
              <a:t>+</a:t>
            </a:r>
            <a:r>
              <a:rPr lang="zh-CN" altLang="en-US" dirty="0">
                <a:solidFill>
                  <a:schemeClr val="tx1"/>
                </a:solidFill>
                <a:latin typeface="Songti SC" panose="02010600040101010101" pitchFamily="2" charset="-122"/>
                <a:ea typeface="Songti SC" panose="02010600040101010101" pitchFamily="2" charset="-122"/>
              </a:rPr>
              <a:t>短作业分布式调度</a:t>
            </a:r>
          </a:p>
        </p:txBody>
      </p:sp>
      <p:sp>
        <p:nvSpPr>
          <p:cNvPr id="54" name="矩形 53">
            <a:extLst>
              <a:ext uri="{FF2B5EF4-FFF2-40B4-BE49-F238E27FC236}">
                <a16:creationId xmlns:a16="http://schemas.microsoft.com/office/drawing/2014/main" id="{27E249B1-1253-4D85-AA8E-F7B75468B299}"/>
              </a:ext>
            </a:extLst>
          </p:cNvPr>
          <p:cNvSpPr/>
          <p:nvPr/>
        </p:nvSpPr>
        <p:spPr>
          <a:xfrm>
            <a:off x="551550" y="3604337"/>
            <a:ext cx="1569075" cy="5015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A96724F0-2D1A-4879-A7E8-50B5E4A9E82B}"/>
              </a:ext>
            </a:extLst>
          </p:cNvPr>
          <p:cNvSpPr/>
          <p:nvPr/>
        </p:nvSpPr>
        <p:spPr>
          <a:xfrm>
            <a:off x="2807989" y="3604337"/>
            <a:ext cx="1569075" cy="5015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57794566-0AC5-4959-9EBE-71FA83070A42}"/>
              </a:ext>
            </a:extLst>
          </p:cNvPr>
          <p:cNvSpPr/>
          <p:nvPr/>
        </p:nvSpPr>
        <p:spPr>
          <a:xfrm>
            <a:off x="5065742" y="3604337"/>
            <a:ext cx="1569075" cy="5015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321E895C-2F9A-439A-A6EC-C9D10F5647C9}"/>
              </a:ext>
            </a:extLst>
          </p:cNvPr>
          <p:cNvSpPr/>
          <p:nvPr/>
        </p:nvSpPr>
        <p:spPr>
          <a:xfrm>
            <a:off x="7339005" y="3573263"/>
            <a:ext cx="1569075" cy="5015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5E3E43D8-444D-4462-8FE4-6AD40FD35C7E}"/>
              </a:ext>
            </a:extLst>
          </p:cNvPr>
          <p:cNvSpPr/>
          <p:nvPr/>
        </p:nvSpPr>
        <p:spPr>
          <a:xfrm>
            <a:off x="9588676" y="3573262"/>
            <a:ext cx="1569075" cy="5015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E81A4F91-90E2-8B40-A3D2-64DF242AAEE7}"/>
              </a:ext>
            </a:extLst>
          </p:cNvPr>
          <p:cNvSpPr/>
          <p:nvPr/>
        </p:nvSpPr>
        <p:spPr>
          <a:xfrm>
            <a:off x="0" y="0"/>
            <a:ext cx="519097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800" dirty="0"/>
              <a:t>调度器架构</a:t>
            </a:r>
          </a:p>
        </p:txBody>
      </p:sp>
    </p:spTree>
    <p:extLst>
      <p:ext uri="{BB962C8B-B14F-4D97-AF65-F5344CB8AC3E}">
        <p14:creationId xmlns:p14="http://schemas.microsoft.com/office/powerpoint/2010/main" val="2360116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椭圆 41">
            <a:extLst>
              <a:ext uri="{FF2B5EF4-FFF2-40B4-BE49-F238E27FC236}">
                <a16:creationId xmlns:a16="http://schemas.microsoft.com/office/drawing/2014/main" id="{6FBFDD4F-B184-428E-AFFD-52E1B1D73FFD}"/>
              </a:ext>
            </a:extLst>
          </p:cNvPr>
          <p:cNvSpPr/>
          <p:nvPr/>
        </p:nvSpPr>
        <p:spPr>
          <a:xfrm>
            <a:off x="5261456" y="22669"/>
            <a:ext cx="1260130" cy="1242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调度算法</a:t>
            </a:r>
          </a:p>
        </p:txBody>
      </p:sp>
      <p:sp>
        <p:nvSpPr>
          <p:cNvPr id="45" name="矩形 44">
            <a:extLst>
              <a:ext uri="{FF2B5EF4-FFF2-40B4-BE49-F238E27FC236}">
                <a16:creationId xmlns:a16="http://schemas.microsoft.com/office/drawing/2014/main" id="{19CCF66B-2191-4C1F-83A4-DDF04AAF86B7}"/>
              </a:ext>
            </a:extLst>
          </p:cNvPr>
          <p:cNvSpPr/>
          <p:nvPr/>
        </p:nvSpPr>
        <p:spPr>
          <a:xfrm>
            <a:off x="387471" y="1765431"/>
            <a:ext cx="1979720" cy="949910"/>
          </a:xfrm>
          <a:prstGeom prst="rect">
            <a:avLst/>
          </a:prstGeom>
          <a:solidFill>
            <a:schemeClr val="bg1"/>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756B0A57-D61D-40DB-89C1-0A4EC70EA493}"/>
              </a:ext>
            </a:extLst>
          </p:cNvPr>
          <p:cNvSpPr/>
          <p:nvPr/>
        </p:nvSpPr>
        <p:spPr>
          <a:xfrm>
            <a:off x="4901661" y="1765431"/>
            <a:ext cx="1979720" cy="949910"/>
          </a:xfrm>
          <a:prstGeom prst="rect">
            <a:avLst/>
          </a:prstGeom>
          <a:solidFill>
            <a:schemeClr val="bg1"/>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9EEAB767-5B71-4F5C-9237-DF8652D9DB82}"/>
              </a:ext>
            </a:extLst>
          </p:cNvPr>
          <p:cNvSpPr/>
          <p:nvPr/>
        </p:nvSpPr>
        <p:spPr>
          <a:xfrm>
            <a:off x="9052965" y="1765430"/>
            <a:ext cx="1979720" cy="949910"/>
          </a:xfrm>
          <a:prstGeom prst="rect">
            <a:avLst/>
          </a:prstGeom>
          <a:solidFill>
            <a:schemeClr val="bg1"/>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59" name="直接连接符 58">
            <a:extLst>
              <a:ext uri="{FF2B5EF4-FFF2-40B4-BE49-F238E27FC236}">
                <a16:creationId xmlns:a16="http://schemas.microsoft.com/office/drawing/2014/main" id="{3833408D-C7D3-42B6-B51A-EEE1AD8FABE0}"/>
              </a:ext>
            </a:extLst>
          </p:cNvPr>
          <p:cNvCxnSpPr>
            <a:stCxn id="42" idx="4"/>
            <a:endCxn id="47" idx="0"/>
          </p:cNvCxnSpPr>
          <p:nvPr/>
        </p:nvCxnSpPr>
        <p:spPr>
          <a:xfrm>
            <a:off x="5891521" y="1265542"/>
            <a:ext cx="0" cy="499889"/>
          </a:xfrm>
          <a:prstGeom prst="line">
            <a:avLst/>
          </a:prstGeom>
          <a:ln w="28575"/>
        </p:spPr>
        <p:style>
          <a:lnRef idx="1">
            <a:schemeClr val="dk1"/>
          </a:lnRef>
          <a:fillRef idx="0">
            <a:schemeClr val="dk1"/>
          </a:fillRef>
          <a:effectRef idx="0">
            <a:schemeClr val="dk1"/>
          </a:effectRef>
          <a:fontRef idx="minor">
            <a:schemeClr val="tx1"/>
          </a:fontRef>
        </p:style>
      </p:cxnSp>
      <p:cxnSp>
        <p:nvCxnSpPr>
          <p:cNvPr id="60" name="连接符: 肘形 59">
            <a:extLst>
              <a:ext uri="{FF2B5EF4-FFF2-40B4-BE49-F238E27FC236}">
                <a16:creationId xmlns:a16="http://schemas.microsoft.com/office/drawing/2014/main" id="{2BF77EA8-692E-4C16-8A71-85480290F9F2}"/>
              </a:ext>
            </a:extLst>
          </p:cNvPr>
          <p:cNvCxnSpPr>
            <a:stCxn id="45" idx="0"/>
            <a:endCxn id="42" idx="4"/>
          </p:cNvCxnSpPr>
          <p:nvPr/>
        </p:nvCxnSpPr>
        <p:spPr>
          <a:xfrm rot="5400000" flipH="1" flipV="1">
            <a:off x="3384482" y="-741608"/>
            <a:ext cx="499889" cy="4514190"/>
          </a:xfrm>
          <a:prstGeom prst="bentConnector3">
            <a:avLst>
              <a:gd name="adj1" fmla="val 78415"/>
            </a:avLst>
          </a:prstGeom>
          <a:ln w="28575"/>
        </p:spPr>
        <p:style>
          <a:lnRef idx="1">
            <a:schemeClr val="dk1"/>
          </a:lnRef>
          <a:fillRef idx="0">
            <a:schemeClr val="dk1"/>
          </a:fillRef>
          <a:effectRef idx="0">
            <a:schemeClr val="dk1"/>
          </a:effectRef>
          <a:fontRef idx="minor">
            <a:schemeClr val="tx1"/>
          </a:fontRef>
        </p:style>
      </p:cxnSp>
      <p:cxnSp>
        <p:nvCxnSpPr>
          <p:cNvPr id="63" name="连接符: 肘形 62">
            <a:extLst>
              <a:ext uri="{FF2B5EF4-FFF2-40B4-BE49-F238E27FC236}">
                <a16:creationId xmlns:a16="http://schemas.microsoft.com/office/drawing/2014/main" id="{BCFF7D39-14A0-4644-85F1-09240F240275}"/>
              </a:ext>
            </a:extLst>
          </p:cNvPr>
          <p:cNvCxnSpPr>
            <a:cxnSpLocks/>
            <a:stCxn id="49" idx="0"/>
            <a:endCxn id="42" idx="4"/>
          </p:cNvCxnSpPr>
          <p:nvPr/>
        </p:nvCxnSpPr>
        <p:spPr>
          <a:xfrm rot="16200000" flipV="1">
            <a:off x="7717229" y="-560166"/>
            <a:ext cx="499888" cy="4151304"/>
          </a:xfrm>
          <a:prstGeom prst="bentConnector3">
            <a:avLst>
              <a:gd name="adj1" fmla="val 78415"/>
            </a:avLst>
          </a:prstGeom>
          <a:ln w="28575"/>
        </p:spPr>
        <p:style>
          <a:lnRef idx="1">
            <a:schemeClr val="dk1"/>
          </a:lnRef>
          <a:fillRef idx="0">
            <a:schemeClr val="dk1"/>
          </a:fillRef>
          <a:effectRef idx="0">
            <a:schemeClr val="dk1"/>
          </a:effectRef>
          <a:fontRef idx="minor">
            <a:schemeClr val="tx1"/>
          </a:fontRef>
        </p:style>
      </p:cxnSp>
      <p:sp>
        <p:nvSpPr>
          <p:cNvPr id="64" name="椭圆 63">
            <a:extLst>
              <a:ext uri="{FF2B5EF4-FFF2-40B4-BE49-F238E27FC236}">
                <a16:creationId xmlns:a16="http://schemas.microsoft.com/office/drawing/2014/main" id="{B9FC057A-2406-4376-9521-E5A01D06D1E9}"/>
              </a:ext>
            </a:extLst>
          </p:cNvPr>
          <p:cNvSpPr/>
          <p:nvPr/>
        </p:nvSpPr>
        <p:spPr>
          <a:xfrm>
            <a:off x="1084392" y="1481346"/>
            <a:ext cx="585877" cy="568171"/>
          </a:xfrm>
          <a:prstGeom prst="ellipse">
            <a:avLst/>
          </a:prstGeom>
          <a:solidFill>
            <a:schemeClr val="accent3">
              <a:lumMod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91B4849B-79A7-4C97-BFA6-0C128E171134}"/>
              </a:ext>
            </a:extLst>
          </p:cNvPr>
          <p:cNvSpPr/>
          <p:nvPr/>
        </p:nvSpPr>
        <p:spPr>
          <a:xfrm>
            <a:off x="5614145" y="1468029"/>
            <a:ext cx="585877" cy="568171"/>
          </a:xfrm>
          <a:prstGeom prst="ellipse">
            <a:avLst/>
          </a:prstGeom>
          <a:solidFill>
            <a:schemeClr val="accent3">
              <a:lumMod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36F48FB6-454C-41AE-9B3C-1A7C70AE502B}"/>
              </a:ext>
            </a:extLst>
          </p:cNvPr>
          <p:cNvSpPr/>
          <p:nvPr/>
        </p:nvSpPr>
        <p:spPr>
          <a:xfrm>
            <a:off x="9750971" y="1468029"/>
            <a:ext cx="585877" cy="568171"/>
          </a:xfrm>
          <a:prstGeom prst="ellipse">
            <a:avLst/>
          </a:prstGeom>
          <a:solidFill>
            <a:schemeClr val="accent3">
              <a:lumMod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9" name="文本框 68">
            <a:extLst>
              <a:ext uri="{FF2B5EF4-FFF2-40B4-BE49-F238E27FC236}">
                <a16:creationId xmlns:a16="http://schemas.microsoft.com/office/drawing/2014/main" id="{730EB96A-3AD9-4B92-B7A4-806947B10390}"/>
              </a:ext>
            </a:extLst>
          </p:cNvPr>
          <p:cNvSpPr txBox="1"/>
          <p:nvPr/>
        </p:nvSpPr>
        <p:spPr>
          <a:xfrm>
            <a:off x="387471" y="2157012"/>
            <a:ext cx="2187148" cy="369332"/>
          </a:xfrm>
          <a:prstGeom prst="rect">
            <a:avLst/>
          </a:prstGeom>
          <a:noFill/>
        </p:spPr>
        <p:txBody>
          <a:bodyPr wrap="square" rtlCol="0">
            <a:spAutoFit/>
          </a:bodyPr>
          <a:lstStyle/>
          <a:p>
            <a:r>
              <a:rPr lang="zh-CN" altLang="en-US" dirty="0">
                <a:latin typeface="Songti SC" panose="02010600040101010101" pitchFamily="2" charset="-122"/>
                <a:ea typeface="Songti SC" panose="02010600040101010101" pitchFamily="2" charset="-122"/>
              </a:rPr>
              <a:t>根据作业执行时长</a:t>
            </a:r>
          </a:p>
        </p:txBody>
      </p:sp>
      <p:sp>
        <p:nvSpPr>
          <p:cNvPr id="83" name="文本框 82">
            <a:extLst>
              <a:ext uri="{FF2B5EF4-FFF2-40B4-BE49-F238E27FC236}">
                <a16:creationId xmlns:a16="http://schemas.microsoft.com/office/drawing/2014/main" id="{0F1C61A5-A81A-4621-ABE5-7FDAB09537CE}"/>
              </a:ext>
            </a:extLst>
          </p:cNvPr>
          <p:cNvSpPr txBox="1"/>
          <p:nvPr/>
        </p:nvSpPr>
        <p:spPr>
          <a:xfrm>
            <a:off x="4901661" y="2077114"/>
            <a:ext cx="2187148" cy="646331"/>
          </a:xfrm>
          <a:prstGeom prst="rect">
            <a:avLst/>
          </a:prstGeom>
          <a:noFill/>
        </p:spPr>
        <p:txBody>
          <a:bodyPr wrap="square" rtlCol="0">
            <a:spAutoFit/>
          </a:bodyPr>
          <a:lstStyle/>
          <a:p>
            <a:r>
              <a:rPr lang="zh-CN" altLang="en-US" dirty="0">
                <a:latin typeface="Songti SC" panose="02010600040101010101" pitchFamily="2" charset="-122"/>
                <a:ea typeface="Songti SC" panose="02010600040101010101" pitchFamily="2" charset="-122"/>
              </a:rPr>
              <a:t>根据调度的考虑因素</a:t>
            </a:r>
          </a:p>
        </p:txBody>
      </p:sp>
      <p:sp>
        <p:nvSpPr>
          <p:cNvPr id="84" name="文本框 83">
            <a:extLst>
              <a:ext uri="{FF2B5EF4-FFF2-40B4-BE49-F238E27FC236}">
                <a16:creationId xmlns:a16="http://schemas.microsoft.com/office/drawing/2014/main" id="{DE1C797D-E413-4240-B7AA-39A7793CBE09}"/>
              </a:ext>
            </a:extLst>
          </p:cNvPr>
          <p:cNvSpPr txBox="1"/>
          <p:nvPr/>
        </p:nvSpPr>
        <p:spPr>
          <a:xfrm>
            <a:off x="9052965" y="2018511"/>
            <a:ext cx="2187148" cy="646331"/>
          </a:xfrm>
          <a:prstGeom prst="rect">
            <a:avLst/>
          </a:prstGeom>
          <a:noFill/>
        </p:spPr>
        <p:txBody>
          <a:bodyPr wrap="square" rtlCol="0">
            <a:spAutoFit/>
          </a:bodyPr>
          <a:lstStyle/>
          <a:p>
            <a:r>
              <a:rPr lang="zh-CN" altLang="en-US" dirty="0">
                <a:latin typeface="Songti SC" panose="02010600040101010101" pitchFamily="2" charset="-122"/>
                <a:ea typeface="Songti SC" panose="02010600040101010101" pitchFamily="2" charset="-122"/>
              </a:rPr>
              <a:t>根据是否包含资源动态分配</a:t>
            </a:r>
          </a:p>
        </p:txBody>
      </p:sp>
      <p:sp>
        <p:nvSpPr>
          <p:cNvPr id="85" name="矩形 84">
            <a:extLst>
              <a:ext uri="{FF2B5EF4-FFF2-40B4-BE49-F238E27FC236}">
                <a16:creationId xmlns:a16="http://schemas.microsoft.com/office/drawing/2014/main" id="{5846E132-D37C-4857-A049-65255BE1AB2B}"/>
              </a:ext>
            </a:extLst>
          </p:cNvPr>
          <p:cNvSpPr/>
          <p:nvPr/>
        </p:nvSpPr>
        <p:spPr>
          <a:xfrm>
            <a:off x="7939596" y="3916532"/>
            <a:ext cx="1979720" cy="949910"/>
          </a:xfrm>
          <a:prstGeom prst="rect">
            <a:avLst/>
          </a:prstGeom>
          <a:solidFill>
            <a:schemeClr val="bg1"/>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52DC745-ACAF-46CE-804F-8B8FA893DA06}"/>
              </a:ext>
            </a:extLst>
          </p:cNvPr>
          <p:cNvSpPr/>
          <p:nvPr/>
        </p:nvSpPr>
        <p:spPr>
          <a:xfrm>
            <a:off x="8637602" y="3619131"/>
            <a:ext cx="585877" cy="568171"/>
          </a:xfrm>
          <a:prstGeom prst="ellipse">
            <a:avLst/>
          </a:prstGeom>
          <a:solidFill>
            <a:schemeClr val="accent3">
              <a:lumMod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7" name="文本框 86">
            <a:extLst>
              <a:ext uri="{FF2B5EF4-FFF2-40B4-BE49-F238E27FC236}">
                <a16:creationId xmlns:a16="http://schemas.microsoft.com/office/drawing/2014/main" id="{CCDF1C5F-972F-41D6-A7DC-A41667DB1A7A}"/>
              </a:ext>
            </a:extLst>
          </p:cNvPr>
          <p:cNvSpPr txBox="1"/>
          <p:nvPr/>
        </p:nvSpPr>
        <p:spPr>
          <a:xfrm>
            <a:off x="7939596" y="4169613"/>
            <a:ext cx="2187148" cy="646331"/>
          </a:xfrm>
          <a:prstGeom prst="rect">
            <a:avLst/>
          </a:prstGeom>
          <a:noFill/>
        </p:spPr>
        <p:txBody>
          <a:bodyPr wrap="square" rtlCol="0">
            <a:spAutoFit/>
          </a:bodyPr>
          <a:lstStyle/>
          <a:p>
            <a:r>
              <a:rPr lang="zh-CN" altLang="en-US" dirty="0">
                <a:latin typeface="Songti SC" panose="02010600040101010101" pitchFamily="2" charset="-122"/>
                <a:ea typeface="Songti SC" panose="02010600040101010101" pitchFamily="2" charset="-122"/>
              </a:rPr>
              <a:t>包含资源动态分配的调度算法</a:t>
            </a:r>
          </a:p>
        </p:txBody>
      </p:sp>
      <p:sp>
        <p:nvSpPr>
          <p:cNvPr id="88" name="矩形 87">
            <a:extLst>
              <a:ext uri="{FF2B5EF4-FFF2-40B4-BE49-F238E27FC236}">
                <a16:creationId xmlns:a16="http://schemas.microsoft.com/office/drawing/2014/main" id="{EEA3D2CB-6279-4E91-85F5-9D5BC6812228}"/>
              </a:ext>
            </a:extLst>
          </p:cNvPr>
          <p:cNvSpPr/>
          <p:nvPr/>
        </p:nvSpPr>
        <p:spPr>
          <a:xfrm>
            <a:off x="10212280" y="3916532"/>
            <a:ext cx="1979720" cy="949910"/>
          </a:xfrm>
          <a:prstGeom prst="rect">
            <a:avLst/>
          </a:prstGeom>
          <a:solidFill>
            <a:schemeClr val="bg1"/>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8498EFDA-E252-43CA-8DD8-3DD6796B002B}"/>
              </a:ext>
            </a:extLst>
          </p:cNvPr>
          <p:cNvSpPr/>
          <p:nvPr/>
        </p:nvSpPr>
        <p:spPr>
          <a:xfrm>
            <a:off x="10910286" y="3619131"/>
            <a:ext cx="585877" cy="568171"/>
          </a:xfrm>
          <a:prstGeom prst="ellipse">
            <a:avLst/>
          </a:prstGeom>
          <a:solidFill>
            <a:schemeClr val="accent3">
              <a:lumMod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90" name="文本框 89">
            <a:extLst>
              <a:ext uri="{FF2B5EF4-FFF2-40B4-BE49-F238E27FC236}">
                <a16:creationId xmlns:a16="http://schemas.microsoft.com/office/drawing/2014/main" id="{3525F6DE-1A23-4A9C-8C96-5EC3580B6007}"/>
              </a:ext>
            </a:extLst>
          </p:cNvPr>
          <p:cNvSpPr txBox="1"/>
          <p:nvPr/>
        </p:nvSpPr>
        <p:spPr>
          <a:xfrm>
            <a:off x="10212280" y="4169613"/>
            <a:ext cx="2187148" cy="646331"/>
          </a:xfrm>
          <a:prstGeom prst="rect">
            <a:avLst/>
          </a:prstGeom>
          <a:noFill/>
        </p:spPr>
        <p:txBody>
          <a:bodyPr wrap="square" rtlCol="0">
            <a:spAutoFit/>
          </a:bodyPr>
          <a:lstStyle/>
          <a:p>
            <a:r>
              <a:rPr lang="zh-CN" altLang="en-US" dirty="0">
                <a:latin typeface="Songti SC" panose="02010600040101010101" pitchFamily="2" charset="-122"/>
                <a:ea typeface="Songti SC" panose="02010600040101010101" pitchFamily="2" charset="-122"/>
              </a:rPr>
              <a:t>不包含资源动态分配的调度算法</a:t>
            </a:r>
          </a:p>
        </p:txBody>
      </p:sp>
      <p:sp>
        <p:nvSpPr>
          <p:cNvPr id="91" name="矩形 90">
            <a:extLst>
              <a:ext uri="{FF2B5EF4-FFF2-40B4-BE49-F238E27FC236}">
                <a16:creationId xmlns:a16="http://schemas.microsoft.com/office/drawing/2014/main" id="{03DE60B7-2E15-44AE-9545-FAF6D320F7D5}"/>
              </a:ext>
            </a:extLst>
          </p:cNvPr>
          <p:cNvSpPr/>
          <p:nvPr/>
        </p:nvSpPr>
        <p:spPr>
          <a:xfrm>
            <a:off x="3259481" y="3922451"/>
            <a:ext cx="1979720" cy="949910"/>
          </a:xfrm>
          <a:prstGeom prst="rect">
            <a:avLst/>
          </a:prstGeom>
          <a:solidFill>
            <a:schemeClr val="bg1"/>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dirty="0">
                <a:solidFill>
                  <a:schemeClr val="tx1"/>
                </a:solidFill>
                <a:latin typeface="Songti SC" panose="02010600040101010101" pitchFamily="2" charset="-122"/>
                <a:ea typeface="Songti SC" panose="02010600040101010101" pitchFamily="2" charset="-122"/>
              </a:rPr>
              <a:t>统筹考虑的调度算法</a:t>
            </a:r>
          </a:p>
        </p:txBody>
      </p:sp>
      <p:sp>
        <p:nvSpPr>
          <p:cNvPr id="92" name="椭圆 91">
            <a:extLst>
              <a:ext uri="{FF2B5EF4-FFF2-40B4-BE49-F238E27FC236}">
                <a16:creationId xmlns:a16="http://schemas.microsoft.com/office/drawing/2014/main" id="{44334AE2-0520-4DE8-AC2B-0C6E7DF26766}"/>
              </a:ext>
            </a:extLst>
          </p:cNvPr>
          <p:cNvSpPr/>
          <p:nvPr/>
        </p:nvSpPr>
        <p:spPr>
          <a:xfrm>
            <a:off x="3957487" y="3625050"/>
            <a:ext cx="585877" cy="568171"/>
          </a:xfrm>
          <a:prstGeom prst="ellipse">
            <a:avLst/>
          </a:prstGeom>
          <a:solidFill>
            <a:schemeClr val="accent3">
              <a:lumMod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93" name="矩形 92">
            <a:extLst>
              <a:ext uri="{FF2B5EF4-FFF2-40B4-BE49-F238E27FC236}">
                <a16:creationId xmlns:a16="http://schemas.microsoft.com/office/drawing/2014/main" id="{4A624780-0F60-4D2E-9B8B-D75CBEFED08B}"/>
              </a:ext>
            </a:extLst>
          </p:cNvPr>
          <p:cNvSpPr/>
          <p:nvPr/>
        </p:nvSpPr>
        <p:spPr>
          <a:xfrm>
            <a:off x="5659952" y="3916532"/>
            <a:ext cx="1979720" cy="949910"/>
          </a:xfrm>
          <a:prstGeom prst="rect">
            <a:avLst/>
          </a:prstGeom>
          <a:solidFill>
            <a:schemeClr val="bg1"/>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dirty="0">
                <a:solidFill>
                  <a:schemeClr val="tx1"/>
                </a:solidFill>
                <a:latin typeface="Songti SC" panose="02010600040101010101" pitchFamily="2" charset="-122"/>
                <a:ea typeface="Songti SC" panose="02010600040101010101" pitchFamily="2" charset="-122"/>
              </a:rPr>
              <a:t>考虑特殊需求的调度算法</a:t>
            </a:r>
          </a:p>
        </p:txBody>
      </p:sp>
      <p:sp>
        <p:nvSpPr>
          <p:cNvPr id="94" name="椭圆 93">
            <a:extLst>
              <a:ext uri="{FF2B5EF4-FFF2-40B4-BE49-F238E27FC236}">
                <a16:creationId xmlns:a16="http://schemas.microsoft.com/office/drawing/2014/main" id="{468F883E-9A14-4540-B856-E1E01C7F6714}"/>
              </a:ext>
            </a:extLst>
          </p:cNvPr>
          <p:cNvSpPr/>
          <p:nvPr/>
        </p:nvSpPr>
        <p:spPr>
          <a:xfrm>
            <a:off x="6357958" y="3619131"/>
            <a:ext cx="585877" cy="568171"/>
          </a:xfrm>
          <a:prstGeom prst="ellipse">
            <a:avLst/>
          </a:prstGeom>
          <a:solidFill>
            <a:schemeClr val="accent3">
              <a:lumMod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95" name="矩形 94">
            <a:extLst>
              <a:ext uri="{FF2B5EF4-FFF2-40B4-BE49-F238E27FC236}">
                <a16:creationId xmlns:a16="http://schemas.microsoft.com/office/drawing/2014/main" id="{8A7ADF5C-012E-4F46-B91B-FDF3DE60654A}"/>
              </a:ext>
            </a:extLst>
          </p:cNvPr>
          <p:cNvSpPr/>
          <p:nvPr/>
        </p:nvSpPr>
        <p:spPr>
          <a:xfrm>
            <a:off x="3170704" y="5719931"/>
            <a:ext cx="1979720" cy="949910"/>
          </a:xfrm>
          <a:prstGeom prst="rect">
            <a:avLst/>
          </a:prstGeom>
          <a:solidFill>
            <a:schemeClr val="bg1"/>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dirty="0">
                <a:solidFill>
                  <a:schemeClr val="tx1"/>
                </a:solidFill>
                <a:latin typeface="Songti SC" panose="02010600040101010101" pitchFamily="2" charset="-122"/>
                <a:ea typeface="Songti SC" panose="02010600040101010101" pitchFamily="2" charset="-122"/>
              </a:rPr>
              <a:t>资源使用情况</a:t>
            </a:r>
          </a:p>
        </p:txBody>
      </p:sp>
      <p:sp>
        <p:nvSpPr>
          <p:cNvPr id="96" name="椭圆 95">
            <a:extLst>
              <a:ext uri="{FF2B5EF4-FFF2-40B4-BE49-F238E27FC236}">
                <a16:creationId xmlns:a16="http://schemas.microsoft.com/office/drawing/2014/main" id="{8EA9038B-7521-4472-B67B-4973B07DC0B8}"/>
              </a:ext>
            </a:extLst>
          </p:cNvPr>
          <p:cNvSpPr/>
          <p:nvPr/>
        </p:nvSpPr>
        <p:spPr>
          <a:xfrm>
            <a:off x="3868710" y="5422530"/>
            <a:ext cx="585877" cy="568171"/>
          </a:xfrm>
          <a:prstGeom prst="ellipse">
            <a:avLst/>
          </a:prstGeom>
          <a:solidFill>
            <a:schemeClr val="accent3">
              <a:lumMod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97" name="矩形 96">
            <a:extLst>
              <a:ext uri="{FF2B5EF4-FFF2-40B4-BE49-F238E27FC236}">
                <a16:creationId xmlns:a16="http://schemas.microsoft.com/office/drawing/2014/main" id="{A65FF739-4295-441C-A9AA-08709DF9DA12}"/>
              </a:ext>
            </a:extLst>
          </p:cNvPr>
          <p:cNvSpPr/>
          <p:nvPr/>
        </p:nvSpPr>
        <p:spPr>
          <a:xfrm>
            <a:off x="5848430" y="5699215"/>
            <a:ext cx="1979720" cy="949910"/>
          </a:xfrm>
          <a:prstGeom prst="rect">
            <a:avLst/>
          </a:prstGeom>
          <a:solidFill>
            <a:schemeClr val="bg1"/>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dirty="0">
                <a:solidFill>
                  <a:schemeClr val="tx1"/>
                </a:solidFill>
                <a:latin typeface="Songti SC" panose="02010600040101010101" pitchFamily="2" charset="-122"/>
                <a:ea typeface="Songti SC" panose="02010600040101010101" pitchFamily="2" charset="-122"/>
              </a:rPr>
              <a:t>性能干扰最小</a:t>
            </a:r>
          </a:p>
        </p:txBody>
      </p:sp>
      <p:sp>
        <p:nvSpPr>
          <p:cNvPr id="98" name="椭圆 97">
            <a:extLst>
              <a:ext uri="{FF2B5EF4-FFF2-40B4-BE49-F238E27FC236}">
                <a16:creationId xmlns:a16="http://schemas.microsoft.com/office/drawing/2014/main" id="{D215282F-A310-4AA9-B70C-3DB32B50267E}"/>
              </a:ext>
            </a:extLst>
          </p:cNvPr>
          <p:cNvSpPr/>
          <p:nvPr/>
        </p:nvSpPr>
        <p:spPr>
          <a:xfrm>
            <a:off x="6546436" y="5401814"/>
            <a:ext cx="585877" cy="568171"/>
          </a:xfrm>
          <a:prstGeom prst="ellipse">
            <a:avLst/>
          </a:prstGeom>
          <a:solidFill>
            <a:schemeClr val="accent3">
              <a:lumMod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68A94F87-8C63-4D46-B90C-822897A1CE3C}"/>
              </a:ext>
            </a:extLst>
          </p:cNvPr>
          <p:cNvSpPr/>
          <p:nvPr/>
        </p:nvSpPr>
        <p:spPr>
          <a:xfrm>
            <a:off x="34918" y="3150095"/>
            <a:ext cx="1979720" cy="949910"/>
          </a:xfrm>
          <a:prstGeom prst="rect">
            <a:avLst/>
          </a:prstGeom>
          <a:solidFill>
            <a:schemeClr val="bg1"/>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dirty="0">
                <a:solidFill>
                  <a:schemeClr val="tx1"/>
                </a:solidFill>
                <a:latin typeface="Songti SC" panose="02010600040101010101" pitchFamily="2" charset="-122"/>
                <a:ea typeface="Songti SC" panose="02010600040101010101" pitchFamily="2" charset="-122"/>
              </a:rPr>
              <a:t>适用于长作业的调度算法</a:t>
            </a:r>
          </a:p>
        </p:txBody>
      </p:sp>
      <p:sp>
        <p:nvSpPr>
          <p:cNvPr id="100" name="椭圆 99">
            <a:extLst>
              <a:ext uri="{FF2B5EF4-FFF2-40B4-BE49-F238E27FC236}">
                <a16:creationId xmlns:a16="http://schemas.microsoft.com/office/drawing/2014/main" id="{B36DBD50-B699-46CD-99AB-A17AF534A553}"/>
              </a:ext>
            </a:extLst>
          </p:cNvPr>
          <p:cNvSpPr/>
          <p:nvPr/>
        </p:nvSpPr>
        <p:spPr>
          <a:xfrm>
            <a:off x="732924" y="2852694"/>
            <a:ext cx="585877" cy="568171"/>
          </a:xfrm>
          <a:prstGeom prst="ellipse">
            <a:avLst/>
          </a:prstGeom>
          <a:solidFill>
            <a:schemeClr val="accent3">
              <a:lumMod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01" name="矩形 100">
            <a:extLst>
              <a:ext uri="{FF2B5EF4-FFF2-40B4-BE49-F238E27FC236}">
                <a16:creationId xmlns:a16="http://schemas.microsoft.com/office/drawing/2014/main" id="{EC610D23-C87E-430E-8C06-69DA1F6B37BE}"/>
              </a:ext>
            </a:extLst>
          </p:cNvPr>
          <p:cNvSpPr/>
          <p:nvPr/>
        </p:nvSpPr>
        <p:spPr>
          <a:xfrm>
            <a:off x="-3683" y="4498475"/>
            <a:ext cx="1979720" cy="949910"/>
          </a:xfrm>
          <a:prstGeom prst="rect">
            <a:avLst/>
          </a:prstGeom>
          <a:solidFill>
            <a:schemeClr val="bg1"/>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dirty="0">
                <a:solidFill>
                  <a:schemeClr val="tx1"/>
                </a:solidFill>
                <a:latin typeface="Songti SC" panose="02010600040101010101" pitchFamily="2" charset="-122"/>
                <a:ea typeface="Songti SC" panose="02010600040101010101" pitchFamily="2" charset="-122"/>
              </a:rPr>
              <a:t>适用于短作业的调度算法</a:t>
            </a:r>
          </a:p>
        </p:txBody>
      </p:sp>
      <p:sp>
        <p:nvSpPr>
          <p:cNvPr id="102" name="椭圆 101">
            <a:extLst>
              <a:ext uri="{FF2B5EF4-FFF2-40B4-BE49-F238E27FC236}">
                <a16:creationId xmlns:a16="http://schemas.microsoft.com/office/drawing/2014/main" id="{DB958828-4DB4-4C43-B9BE-F51F6DBF5F0C}"/>
              </a:ext>
            </a:extLst>
          </p:cNvPr>
          <p:cNvSpPr/>
          <p:nvPr/>
        </p:nvSpPr>
        <p:spPr>
          <a:xfrm>
            <a:off x="694323" y="4201074"/>
            <a:ext cx="585877" cy="568171"/>
          </a:xfrm>
          <a:prstGeom prst="ellipse">
            <a:avLst/>
          </a:prstGeom>
          <a:solidFill>
            <a:schemeClr val="accent3">
              <a:lumMod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03" name="矩形 102">
            <a:extLst>
              <a:ext uri="{FF2B5EF4-FFF2-40B4-BE49-F238E27FC236}">
                <a16:creationId xmlns:a16="http://schemas.microsoft.com/office/drawing/2014/main" id="{048CF2ED-2148-46B9-A3F7-78027FA24045}"/>
              </a:ext>
            </a:extLst>
          </p:cNvPr>
          <p:cNvSpPr/>
          <p:nvPr/>
        </p:nvSpPr>
        <p:spPr>
          <a:xfrm>
            <a:off x="22974" y="5837874"/>
            <a:ext cx="1979720" cy="949910"/>
          </a:xfrm>
          <a:prstGeom prst="rect">
            <a:avLst/>
          </a:prstGeom>
          <a:solidFill>
            <a:schemeClr val="bg1"/>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dirty="0">
                <a:solidFill>
                  <a:schemeClr val="tx1"/>
                </a:solidFill>
                <a:latin typeface="Songti SC" panose="02010600040101010101" pitchFamily="2" charset="-122"/>
                <a:ea typeface="Songti SC" panose="02010600040101010101" pitchFamily="2" charset="-122"/>
              </a:rPr>
              <a:t>长短作业适用的调度算法</a:t>
            </a:r>
          </a:p>
        </p:txBody>
      </p:sp>
      <p:sp>
        <p:nvSpPr>
          <p:cNvPr id="104" name="椭圆 103">
            <a:extLst>
              <a:ext uri="{FF2B5EF4-FFF2-40B4-BE49-F238E27FC236}">
                <a16:creationId xmlns:a16="http://schemas.microsoft.com/office/drawing/2014/main" id="{204A7A16-D191-4673-B3E2-9F94721760B6}"/>
              </a:ext>
            </a:extLst>
          </p:cNvPr>
          <p:cNvSpPr/>
          <p:nvPr/>
        </p:nvSpPr>
        <p:spPr>
          <a:xfrm>
            <a:off x="720980" y="5540473"/>
            <a:ext cx="585877" cy="568171"/>
          </a:xfrm>
          <a:prstGeom prst="ellipse">
            <a:avLst/>
          </a:prstGeom>
          <a:solidFill>
            <a:schemeClr val="accent3">
              <a:lumMod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cxnSp>
        <p:nvCxnSpPr>
          <p:cNvPr id="29" name="连接符: 肘形 28">
            <a:extLst>
              <a:ext uri="{FF2B5EF4-FFF2-40B4-BE49-F238E27FC236}">
                <a16:creationId xmlns:a16="http://schemas.microsoft.com/office/drawing/2014/main" id="{62824E35-53AB-4588-B56B-32E0872DBFD1}"/>
              </a:ext>
            </a:extLst>
          </p:cNvPr>
          <p:cNvCxnSpPr>
            <a:stCxn id="83" idx="2"/>
            <a:endCxn id="92" idx="0"/>
          </p:cNvCxnSpPr>
          <p:nvPr/>
        </p:nvCxnSpPr>
        <p:spPr>
          <a:xfrm rot="5400000">
            <a:off x="4672029" y="2301843"/>
            <a:ext cx="901605" cy="1744809"/>
          </a:xfrm>
          <a:prstGeom prst="bent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105" name="连接符: 肘形 104">
            <a:extLst>
              <a:ext uri="{FF2B5EF4-FFF2-40B4-BE49-F238E27FC236}">
                <a16:creationId xmlns:a16="http://schemas.microsoft.com/office/drawing/2014/main" id="{9462C88F-5467-4D27-9E1E-EBC88B32D319}"/>
              </a:ext>
            </a:extLst>
          </p:cNvPr>
          <p:cNvCxnSpPr>
            <a:cxnSpLocks/>
            <a:stCxn id="83" idx="2"/>
            <a:endCxn id="94" idx="0"/>
          </p:cNvCxnSpPr>
          <p:nvPr/>
        </p:nvCxnSpPr>
        <p:spPr>
          <a:xfrm rot="16200000" flipH="1">
            <a:off x="5875223" y="2843457"/>
            <a:ext cx="895686" cy="655662"/>
          </a:xfrm>
          <a:prstGeom prst="bent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107" name="连接符: 肘形 106">
            <a:extLst>
              <a:ext uri="{FF2B5EF4-FFF2-40B4-BE49-F238E27FC236}">
                <a16:creationId xmlns:a16="http://schemas.microsoft.com/office/drawing/2014/main" id="{702AD053-0183-4638-8E49-3C9643D4CD86}"/>
              </a:ext>
            </a:extLst>
          </p:cNvPr>
          <p:cNvCxnSpPr>
            <a:cxnSpLocks/>
            <a:stCxn id="91" idx="2"/>
            <a:endCxn id="96" idx="0"/>
          </p:cNvCxnSpPr>
          <p:nvPr/>
        </p:nvCxnSpPr>
        <p:spPr>
          <a:xfrm rot="5400000">
            <a:off x="3930411" y="5103599"/>
            <a:ext cx="550169" cy="87692"/>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110" name="连接符: 肘形 109">
            <a:extLst>
              <a:ext uri="{FF2B5EF4-FFF2-40B4-BE49-F238E27FC236}">
                <a16:creationId xmlns:a16="http://schemas.microsoft.com/office/drawing/2014/main" id="{B69226C8-163B-47AD-A1E9-2F92AC247485}"/>
              </a:ext>
            </a:extLst>
          </p:cNvPr>
          <p:cNvCxnSpPr>
            <a:cxnSpLocks/>
          </p:cNvCxnSpPr>
          <p:nvPr/>
        </p:nvCxnSpPr>
        <p:spPr>
          <a:xfrm rot="16200000" flipH="1">
            <a:off x="5279633" y="3852429"/>
            <a:ext cx="529453" cy="2590034"/>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113" name="连接符: 肘形 112">
            <a:extLst>
              <a:ext uri="{FF2B5EF4-FFF2-40B4-BE49-F238E27FC236}">
                <a16:creationId xmlns:a16="http://schemas.microsoft.com/office/drawing/2014/main" id="{6BE172DE-B60F-481D-B599-47A7C8A9A4F2}"/>
              </a:ext>
            </a:extLst>
          </p:cNvPr>
          <p:cNvCxnSpPr>
            <a:cxnSpLocks/>
            <a:stCxn id="49" idx="2"/>
            <a:endCxn id="86" idx="0"/>
          </p:cNvCxnSpPr>
          <p:nvPr/>
        </p:nvCxnSpPr>
        <p:spPr>
          <a:xfrm rot="5400000">
            <a:off x="9034788" y="2611093"/>
            <a:ext cx="903791" cy="1112284"/>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116" name="连接符: 肘形 115">
            <a:extLst>
              <a:ext uri="{FF2B5EF4-FFF2-40B4-BE49-F238E27FC236}">
                <a16:creationId xmlns:a16="http://schemas.microsoft.com/office/drawing/2014/main" id="{02E027FF-D241-4A39-BAA4-C0C4D6A91230}"/>
              </a:ext>
            </a:extLst>
          </p:cNvPr>
          <p:cNvCxnSpPr>
            <a:cxnSpLocks/>
            <a:stCxn id="49" idx="2"/>
            <a:endCxn id="89" idx="0"/>
          </p:cNvCxnSpPr>
          <p:nvPr/>
        </p:nvCxnSpPr>
        <p:spPr>
          <a:xfrm rot="16200000" flipH="1">
            <a:off x="10171130" y="2587035"/>
            <a:ext cx="903791" cy="1160400"/>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119" name="连接符: 肘形 118">
            <a:extLst>
              <a:ext uri="{FF2B5EF4-FFF2-40B4-BE49-F238E27FC236}">
                <a16:creationId xmlns:a16="http://schemas.microsoft.com/office/drawing/2014/main" id="{5738923C-2B11-457B-881A-32DF65FB5D56}"/>
              </a:ext>
            </a:extLst>
          </p:cNvPr>
          <p:cNvCxnSpPr>
            <a:cxnSpLocks/>
            <a:stCxn id="45" idx="2"/>
            <a:endCxn id="99" idx="3"/>
          </p:cNvCxnSpPr>
          <p:nvPr/>
        </p:nvCxnSpPr>
        <p:spPr>
          <a:xfrm rot="16200000" flipH="1">
            <a:off x="1241130" y="2851541"/>
            <a:ext cx="909709" cy="637307"/>
          </a:xfrm>
          <a:prstGeom prst="bentConnector4">
            <a:avLst>
              <a:gd name="adj1" fmla="val 23895"/>
              <a:gd name="adj2" fmla="val 191189"/>
            </a:avLst>
          </a:prstGeom>
          <a:ln w="28575">
            <a:tailEnd type="triangle"/>
          </a:ln>
        </p:spPr>
        <p:style>
          <a:lnRef idx="1">
            <a:schemeClr val="dk1"/>
          </a:lnRef>
          <a:fillRef idx="0">
            <a:schemeClr val="dk1"/>
          </a:fillRef>
          <a:effectRef idx="0">
            <a:schemeClr val="dk1"/>
          </a:effectRef>
          <a:fontRef idx="minor">
            <a:schemeClr val="tx1"/>
          </a:fontRef>
        </p:style>
      </p:cxnSp>
      <p:cxnSp>
        <p:nvCxnSpPr>
          <p:cNvPr id="124" name="连接符: 肘形 123">
            <a:extLst>
              <a:ext uri="{FF2B5EF4-FFF2-40B4-BE49-F238E27FC236}">
                <a16:creationId xmlns:a16="http://schemas.microsoft.com/office/drawing/2014/main" id="{3A75E3F5-D01C-4749-8BB1-C31BEBAFAFEE}"/>
              </a:ext>
            </a:extLst>
          </p:cNvPr>
          <p:cNvCxnSpPr>
            <a:cxnSpLocks/>
            <a:stCxn id="45" idx="2"/>
            <a:endCxn id="101" idx="3"/>
          </p:cNvCxnSpPr>
          <p:nvPr/>
        </p:nvCxnSpPr>
        <p:spPr>
          <a:xfrm rot="16200000" flipH="1">
            <a:off x="547640" y="3545032"/>
            <a:ext cx="2258089" cy="598706"/>
          </a:xfrm>
          <a:prstGeom prst="bentConnector4">
            <a:avLst>
              <a:gd name="adj1" fmla="val 9604"/>
              <a:gd name="adj2" fmla="val 203516"/>
            </a:avLst>
          </a:prstGeom>
          <a:ln w="28575">
            <a:tailEnd type="triangle"/>
          </a:ln>
        </p:spPr>
        <p:style>
          <a:lnRef idx="1">
            <a:schemeClr val="dk1"/>
          </a:lnRef>
          <a:fillRef idx="0">
            <a:schemeClr val="dk1"/>
          </a:fillRef>
          <a:effectRef idx="0">
            <a:schemeClr val="dk1"/>
          </a:effectRef>
          <a:fontRef idx="minor">
            <a:schemeClr val="tx1"/>
          </a:fontRef>
        </p:style>
      </p:cxnSp>
      <p:cxnSp>
        <p:nvCxnSpPr>
          <p:cNvPr id="128" name="连接符: 肘形 127">
            <a:extLst>
              <a:ext uri="{FF2B5EF4-FFF2-40B4-BE49-F238E27FC236}">
                <a16:creationId xmlns:a16="http://schemas.microsoft.com/office/drawing/2014/main" id="{EE4D70BE-76C2-4A4B-B246-186AF3315A8B}"/>
              </a:ext>
            </a:extLst>
          </p:cNvPr>
          <p:cNvCxnSpPr>
            <a:cxnSpLocks/>
            <a:stCxn id="45" idx="2"/>
            <a:endCxn id="103" idx="3"/>
          </p:cNvCxnSpPr>
          <p:nvPr/>
        </p:nvCxnSpPr>
        <p:spPr>
          <a:xfrm rot="16200000" flipH="1">
            <a:off x="-108732" y="4201403"/>
            <a:ext cx="3597488" cy="625363"/>
          </a:xfrm>
          <a:prstGeom prst="bentConnector4">
            <a:avLst>
              <a:gd name="adj1" fmla="val 5890"/>
              <a:gd name="adj2" fmla="val 194840"/>
            </a:avLst>
          </a:prstGeom>
          <a:ln w="28575">
            <a:tailEnd type="triangle"/>
          </a:ln>
        </p:spPr>
        <p:style>
          <a:lnRef idx="1">
            <a:schemeClr val="dk1"/>
          </a:lnRef>
          <a:fillRef idx="0">
            <a:schemeClr val="dk1"/>
          </a:fillRef>
          <a:effectRef idx="0">
            <a:schemeClr val="dk1"/>
          </a:effectRef>
          <a:fontRef idx="minor">
            <a:schemeClr val="tx1"/>
          </a:fontRef>
        </p:style>
      </p:cxnSp>
      <p:sp>
        <p:nvSpPr>
          <p:cNvPr id="46" name="矩形 45">
            <a:extLst>
              <a:ext uri="{FF2B5EF4-FFF2-40B4-BE49-F238E27FC236}">
                <a16:creationId xmlns:a16="http://schemas.microsoft.com/office/drawing/2014/main" id="{875970DC-8CD1-9E42-B333-2C57046097C4}"/>
              </a:ext>
            </a:extLst>
          </p:cNvPr>
          <p:cNvSpPr/>
          <p:nvPr/>
        </p:nvSpPr>
        <p:spPr>
          <a:xfrm>
            <a:off x="0" y="-132"/>
            <a:ext cx="519097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800" dirty="0"/>
              <a:t>调度算法</a:t>
            </a:r>
          </a:p>
        </p:txBody>
      </p:sp>
    </p:spTree>
    <p:extLst>
      <p:ext uri="{BB962C8B-B14F-4D97-AF65-F5344CB8AC3E}">
        <p14:creationId xmlns:p14="http://schemas.microsoft.com/office/powerpoint/2010/main" val="3251373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C6F4C9-1EED-B143-9287-880C2576EAD8}"/>
              </a:ext>
            </a:extLst>
          </p:cNvPr>
          <p:cNvSpPr>
            <a:spLocks noGrp="1"/>
          </p:cNvSpPr>
          <p:nvPr>
            <p:ph type="title" orient="vert"/>
          </p:nvPr>
        </p:nvSpPr>
        <p:spPr/>
        <p:txBody>
          <a:bodyPr/>
          <a:lstStyle/>
          <a:p>
            <a:pPr algn="ctr"/>
            <a:r>
              <a:rPr kumimoji="1" lang="zh-CN" altLang="en-US" dirty="0"/>
              <a:t>会议内容</a:t>
            </a:r>
          </a:p>
        </p:txBody>
      </p:sp>
      <p:graphicFrame>
        <p:nvGraphicFramePr>
          <p:cNvPr id="5" name="图示 4">
            <a:extLst>
              <a:ext uri="{FF2B5EF4-FFF2-40B4-BE49-F238E27FC236}">
                <a16:creationId xmlns:a16="http://schemas.microsoft.com/office/drawing/2014/main" id="{E090AF59-6BD3-8545-92CD-4F54502E1F2D}"/>
              </a:ext>
            </a:extLst>
          </p:cNvPr>
          <p:cNvGraphicFramePr/>
          <p:nvPr>
            <p:extLst>
              <p:ext uri="{D42A27DB-BD31-4B8C-83A1-F6EECF244321}">
                <p14:modId xmlns:p14="http://schemas.microsoft.com/office/powerpoint/2010/main" val="1422496562"/>
              </p:ext>
            </p:extLst>
          </p:nvPr>
        </p:nvGraphicFramePr>
        <p:xfrm>
          <a:off x="4161158" y="1774264"/>
          <a:ext cx="7105073" cy="3592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38623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3496C89-F409-402F-A5EA-84A2EEFFD6B7}"/>
              </a:ext>
            </a:extLst>
          </p:cNvPr>
          <p:cNvSpPr/>
          <p:nvPr/>
        </p:nvSpPr>
        <p:spPr>
          <a:xfrm>
            <a:off x="266331" y="2159492"/>
            <a:ext cx="3737498" cy="4347839"/>
          </a:xfrm>
          <a:prstGeom prst="rect">
            <a:avLst/>
          </a:prstGeom>
          <a:solidFill>
            <a:schemeClr val="bg1"/>
          </a:solidFill>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64A73D0B-7585-4BCE-8B18-A441400D98C2}"/>
              </a:ext>
            </a:extLst>
          </p:cNvPr>
          <p:cNvSpPr/>
          <p:nvPr/>
        </p:nvSpPr>
        <p:spPr>
          <a:xfrm>
            <a:off x="479394" y="2337046"/>
            <a:ext cx="3195961" cy="936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适用于长作业的调度算法</a:t>
            </a:r>
          </a:p>
        </p:txBody>
      </p:sp>
      <p:sp>
        <p:nvSpPr>
          <p:cNvPr id="21" name="文本框 20">
            <a:extLst>
              <a:ext uri="{FF2B5EF4-FFF2-40B4-BE49-F238E27FC236}">
                <a16:creationId xmlns:a16="http://schemas.microsoft.com/office/drawing/2014/main" id="{6283E850-EC5F-415E-BD61-D52A2EBADB06}"/>
              </a:ext>
            </a:extLst>
          </p:cNvPr>
          <p:cNvSpPr txBox="1"/>
          <p:nvPr/>
        </p:nvSpPr>
        <p:spPr>
          <a:xfrm>
            <a:off x="335700" y="3650968"/>
            <a:ext cx="3737496" cy="2862322"/>
          </a:xfrm>
          <a:prstGeom prst="rect">
            <a:avLst/>
          </a:prstGeom>
          <a:noFill/>
        </p:spPr>
        <p:txBody>
          <a:bodyPr wrap="square" rtlCol="0">
            <a:spAutoFit/>
          </a:bodyPr>
          <a:lstStyle/>
          <a:p>
            <a:r>
              <a:rPr lang="zh-CN" altLang="en-US" dirty="0">
                <a:latin typeface="Songti SC" panose="02010600040101010101" pitchFamily="2" charset="-122"/>
                <a:ea typeface="Songti SC" panose="02010600040101010101" pitchFamily="2" charset="-122"/>
              </a:rPr>
              <a:t>这类调度算法综合考虑资源公平性、作业资源需</a:t>
            </a:r>
          </a:p>
          <a:p>
            <a:r>
              <a:rPr lang="zh-CN" altLang="en-US" dirty="0">
                <a:latin typeface="Songti SC" panose="02010600040101010101" pitchFamily="2" charset="-122"/>
                <a:ea typeface="Songti SC" panose="02010600040101010101" pitchFamily="2" charset="-122"/>
              </a:rPr>
              <a:t>求、集群负载均衡、集群吞吐率等多个优化目标</a:t>
            </a:r>
            <a:endParaRPr lang="en-US" altLang="zh-CN" dirty="0">
              <a:latin typeface="Songti SC" panose="02010600040101010101" pitchFamily="2" charset="-122"/>
              <a:ea typeface="Songti SC" panose="02010600040101010101" pitchFamily="2" charset="-122"/>
            </a:endParaRPr>
          </a:p>
          <a:p>
            <a:endParaRPr lang="en-US" altLang="zh-CN" dirty="0">
              <a:latin typeface="Songti SC" panose="02010600040101010101" pitchFamily="2" charset="-122"/>
              <a:ea typeface="Songti SC" panose="02010600040101010101" pitchFamily="2" charset="-122"/>
            </a:endParaRPr>
          </a:p>
          <a:p>
            <a:r>
              <a:rPr lang="zh-CN" altLang="en-US" dirty="0">
                <a:latin typeface="Songti SC" panose="02010600040101010101" pitchFamily="2" charset="-122"/>
                <a:ea typeface="Songti SC" panose="02010600040101010101" pitchFamily="2" charset="-122"/>
              </a:rPr>
              <a:t>性能干扰最小的调度算法：启发式算法、打分算法、整数线性规划、基于贝叶斯优化的调度算法（</a:t>
            </a:r>
            <a:r>
              <a:rPr lang="en-US" altLang="zh-CN" dirty="0">
                <a:latin typeface="Songti SC" panose="02010600040101010101" pitchFamily="2" charset="-122"/>
                <a:ea typeface="Songti SC" panose="02010600040101010101" pitchFamily="2" charset="-122"/>
              </a:rPr>
              <a:t>CLITE</a:t>
            </a:r>
            <a:r>
              <a:rPr lang="zh-CN" altLang="en-US" dirty="0">
                <a:latin typeface="Songti SC" panose="02010600040101010101" pitchFamily="2" charset="-122"/>
                <a:ea typeface="Songti SC" panose="02010600040101010101" pitchFamily="2" charset="-122"/>
              </a:rPr>
              <a:t>）、基于</a:t>
            </a:r>
            <a:r>
              <a:rPr lang="en-US" altLang="zh-CN" dirty="0">
                <a:latin typeface="Songti SC" panose="02010600040101010101" pitchFamily="2" charset="-122"/>
                <a:ea typeface="Songti SC" panose="02010600040101010101" pitchFamily="2" charset="-122"/>
              </a:rPr>
              <a:t>SVD</a:t>
            </a:r>
            <a:r>
              <a:rPr lang="zh-CN" altLang="en-US" dirty="0">
                <a:latin typeface="Songti SC" panose="02010600040101010101" pitchFamily="2" charset="-122"/>
                <a:ea typeface="Songti SC" panose="02010600040101010101" pitchFamily="2" charset="-122"/>
              </a:rPr>
              <a:t>的调度算法（</a:t>
            </a:r>
            <a:r>
              <a:rPr lang="en-US" altLang="zh-CN" dirty="0">
                <a:latin typeface="Songti SC" panose="02010600040101010101" pitchFamily="2" charset="-122"/>
                <a:ea typeface="Songti SC" panose="02010600040101010101" pitchFamily="2" charset="-122"/>
              </a:rPr>
              <a:t>Paragon</a:t>
            </a:r>
            <a:r>
              <a:rPr lang="zh-CN" altLang="en-US" dirty="0">
                <a:latin typeface="Songti SC" panose="02010600040101010101" pitchFamily="2" charset="-122"/>
                <a:ea typeface="Songti SC" panose="02010600040101010101" pitchFamily="2" charset="-122"/>
              </a:rPr>
              <a:t>）</a:t>
            </a:r>
            <a:endParaRPr lang="en-US" altLang="zh-CN" dirty="0">
              <a:latin typeface="Songti SC" panose="02010600040101010101" pitchFamily="2" charset="-122"/>
              <a:ea typeface="Songti SC" panose="02010600040101010101" pitchFamily="2" charset="-122"/>
            </a:endParaRPr>
          </a:p>
        </p:txBody>
      </p:sp>
      <p:sp>
        <p:nvSpPr>
          <p:cNvPr id="22" name="文本框 21">
            <a:extLst>
              <a:ext uri="{FF2B5EF4-FFF2-40B4-BE49-F238E27FC236}">
                <a16:creationId xmlns:a16="http://schemas.microsoft.com/office/drawing/2014/main" id="{A1BEF72F-14FF-4865-A414-FF3639C4ED9A}"/>
              </a:ext>
            </a:extLst>
          </p:cNvPr>
          <p:cNvSpPr txBox="1"/>
          <p:nvPr/>
        </p:nvSpPr>
        <p:spPr>
          <a:xfrm>
            <a:off x="1013535" y="1036413"/>
            <a:ext cx="9152877" cy="923330"/>
          </a:xfrm>
          <a:prstGeom prst="rect">
            <a:avLst/>
          </a:prstGeom>
          <a:noFill/>
        </p:spPr>
        <p:txBody>
          <a:bodyPr wrap="square" rtlCol="0">
            <a:spAutoFit/>
          </a:bodyPr>
          <a:lstStyle/>
          <a:p>
            <a:r>
              <a:rPr lang="zh-CN" altLang="en-US" dirty="0"/>
              <a:t>矛盾：考虑的因素和吞吐量，考虑的目标因素越多算法的吞吐量越低，考虑的目标因素越少算法的吞吐量越大，代价是集群的资源利用率和作业性能离最佳调度算法效果的偏差越大</a:t>
            </a:r>
          </a:p>
        </p:txBody>
      </p:sp>
      <p:sp>
        <p:nvSpPr>
          <p:cNvPr id="23" name="矩形 22">
            <a:extLst>
              <a:ext uri="{FF2B5EF4-FFF2-40B4-BE49-F238E27FC236}">
                <a16:creationId xmlns:a16="http://schemas.microsoft.com/office/drawing/2014/main" id="{CB46DAEF-DA2A-4A43-932C-8F73D627E5A1}"/>
              </a:ext>
            </a:extLst>
          </p:cNvPr>
          <p:cNvSpPr/>
          <p:nvPr/>
        </p:nvSpPr>
        <p:spPr>
          <a:xfrm>
            <a:off x="4338214" y="2159492"/>
            <a:ext cx="3737498" cy="4347839"/>
          </a:xfrm>
          <a:prstGeom prst="rect">
            <a:avLst/>
          </a:prstGeom>
          <a:solidFill>
            <a:schemeClr val="bg1"/>
          </a:solidFill>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D77A946E-2F1B-407C-96E1-1CC3B5DD552D}"/>
              </a:ext>
            </a:extLst>
          </p:cNvPr>
          <p:cNvSpPr/>
          <p:nvPr/>
        </p:nvSpPr>
        <p:spPr>
          <a:xfrm>
            <a:off x="4551277" y="2337046"/>
            <a:ext cx="3195961" cy="936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适用于短作业的调度算法</a:t>
            </a:r>
          </a:p>
        </p:txBody>
      </p:sp>
      <p:sp>
        <p:nvSpPr>
          <p:cNvPr id="25" name="文本框 24">
            <a:extLst>
              <a:ext uri="{FF2B5EF4-FFF2-40B4-BE49-F238E27FC236}">
                <a16:creationId xmlns:a16="http://schemas.microsoft.com/office/drawing/2014/main" id="{600F9E5D-A4FC-4BE1-A23C-A5E2883ADCC2}"/>
              </a:ext>
            </a:extLst>
          </p:cNvPr>
          <p:cNvSpPr txBox="1"/>
          <p:nvPr/>
        </p:nvSpPr>
        <p:spPr>
          <a:xfrm>
            <a:off x="4459538" y="3650968"/>
            <a:ext cx="3737496" cy="2862322"/>
          </a:xfrm>
          <a:prstGeom prst="rect">
            <a:avLst/>
          </a:prstGeom>
          <a:noFill/>
        </p:spPr>
        <p:txBody>
          <a:bodyPr wrap="square" rtlCol="0">
            <a:spAutoFit/>
          </a:bodyPr>
          <a:lstStyle/>
          <a:p>
            <a:r>
              <a:rPr lang="zh-CN" altLang="en-US" dirty="0">
                <a:latin typeface="Songti SC" panose="02010600040101010101" pitchFamily="2" charset="-122"/>
                <a:ea typeface="Songti SC" panose="02010600040101010101" pitchFamily="2" charset="-122"/>
              </a:rPr>
              <a:t>这类调度算法主要考虑满足资源公平性、作业资源需求、集群负载均衡、集群吞吐率等多个优化目标中的一个</a:t>
            </a:r>
            <a:endParaRPr lang="en-US" altLang="zh-CN" dirty="0">
              <a:latin typeface="Songti SC" panose="02010600040101010101" pitchFamily="2" charset="-122"/>
              <a:ea typeface="Songti SC" panose="02010600040101010101" pitchFamily="2" charset="-122"/>
            </a:endParaRPr>
          </a:p>
          <a:p>
            <a:endParaRPr lang="en-US" altLang="zh-CN" dirty="0">
              <a:latin typeface="Songti SC" panose="02010600040101010101" pitchFamily="2" charset="-122"/>
              <a:ea typeface="Songti SC" panose="02010600040101010101" pitchFamily="2" charset="-122"/>
            </a:endParaRPr>
          </a:p>
          <a:p>
            <a:r>
              <a:rPr lang="zh-CN" altLang="en-US" dirty="0">
                <a:latin typeface="Songti SC" panose="02010600040101010101" pitchFamily="2" charset="-122"/>
                <a:ea typeface="Songti SC" panose="02010600040101010101" pitchFamily="2" charset="-122"/>
              </a:rPr>
              <a:t>考虑特殊需求的调度算法：</a:t>
            </a:r>
            <a:r>
              <a:rPr lang="en-US" altLang="zh-CN" dirty="0" err="1">
                <a:latin typeface="Songti SC" panose="02010600040101010101" pitchFamily="2" charset="-122"/>
                <a:ea typeface="Songti SC" panose="02010600040101010101" pitchFamily="2" charset="-122"/>
              </a:rPr>
              <a:t>GangScheduling</a:t>
            </a:r>
            <a:r>
              <a:rPr lang="zh-CN" altLang="en-US" dirty="0">
                <a:latin typeface="Songti SC" panose="02010600040101010101" pitchFamily="2" charset="-122"/>
                <a:ea typeface="Songti SC" panose="02010600040101010101" pitchFamily="2" charset="-122"/>
              </a:rPr>
              <a:t>、位置亲和性（</a:t>
            </a:r>
            <a:r>
              <a:rPr lang="en-US" altLang="zh-CN" dirty="0" err="1">
                <a:latin typeface="Songti SC" panose="02010600040101010101" pitchFamily="2" charset="-122"/>
                <a:ea typeface="Songti SC" panose="02010600040101010101" pitchFamily="2" charset="-122"/>
              </a:rPr>
              <a:t>LocalityTree</a:t>
            </a:r>
            <a:r>
              <a:rPr lang="zh-CN" altLang="en-US" dirty="0">
                <a:latin typeface="Songti SC" panose="02010600040101010101" pitchFamily="2" charset="-122"/>
                <a:ea typeface="Songti SC" panose="02010600040101010101" pitchFamily="2" charset="-122"/>
              </a:rPr>
              <a:t>）、作业执行先后顺序（</a:t>
            </a:r>
            <a:r>
              <a:rPr lang="en-US" altLang="zh-CN" dirty="0">
                <a:latin typeface="Songti SC" panose="02010600040101010101" pitchFamily="2" charset="-122"/>
                <a:ea typeface="Songti SC" panose="02010600040101010101" pitchFamily="2" charset="-122"/>
              </a:rPr>
              <a:t>DAG</a:t>
            </a:r>
            <a:r>
              <a:rPr lang="zh-CN" altLang="en-US" dirty="0">
                <a:latin typeface="Songti SC" panose="02010600040101010101" pitchFamily="2" charset="-122"/>
                <a:ea typeface="Songti SC" panose="02010600040101010101" pitchFamily="2" charset="-122"/>
              </a:rPr>
              <a:t>）、单机资源使用率高（</a:t>
            </a:r>
            <a:r>
              <a:rPr lang="en-US" altLang="zh-CN" dirty="0" err="1">
                <a:latin typeface="Songti SC" panose="02010600040101010101" pitchFamily="2" charset="-122"/>
                <a:ea typeface="Songti SC" panose="02010600040101010101" pitchFamily="2" charset="-122"/>
              </a:rPr>
              <a:t>binpack</a:t>
            </a:r>
            <a:r>
              <a:rPr lang="zh-CN" altLang="en-US" dirty="0">
                <a:latin typeface="Songti SC" panose="02010600040101010101" pitchFamily="2" charset="-122"/>
                <a:ea typeface="Songti SC" panose="02010600040101010101" pitchFamily="2" charset="-122"/>
              </a:rPr>
              <a:t>、</a:t>
            </a:r>
            <a:r>
              <a:rPr lang="en-US" altLang="zh-CN" dirty="0" err="1">
                <a:latin typeface="Songti SC" panose="02010600040101010101" pitchFamily="2" charset="-122"/>
                <a:ea typeface="Songti SC" panose="02010600040101010101" pitchFamily="2" charset="-122"/>
              </a:rPr>
              <a:t>localsearch</a:t>
            </a:r>
            <a:r>
              <a:rPr lang="zh-CN" altLang="en-US" dirty="0">
                <a:latin typeface="Songti SC" panose="02010600040101010101" pitchFamily="2" charset="-122"/>
                <a:ea typeface="Songti SC" panose="02010600040101010101" pitchFamily="2" charset="-122"/>
              </a:rPr>
              <a:t>）</a:t>
            </a:r>
          </a:p>
        </p:txBody>
      </p:sp>
      <p:sp>
        <p:nvSpPr>
          <p:cNvPr id="26" name="矩形 25">
            <a:extLst>
              <a:ext uri="{FF2B5EF4-FFF2-40B4-BE49-F238E27FC236}">
                <a16:creationId xmlns:a16="http://schemas.microsoft.com/office/drawing/2014/main" id="{A6092334-0B83-4FB1-B387-FA8672B23DC0}"/>
              </a:ext>
            </a:extLst>
          </p:cNvPr>
          <p:cNvSpPr/>
          <p:nvPr/>
        </p:nvSpPr>
        <p:spPr>
          <a:xfrm>
            <a:off x="8297663" y="2159492"/>
            <a:ext cx="3737498" cy="4347839"/>
          </a:xfrm>
          <a:prstGeom prst="rect">
            <a:avLst/>
          </a:prstGeom>
          <a:solidFill>
            <a:schemeClr val="bg1"/>
          </a:solidFill>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6650851B-0E57-422F-BB22-5A3ABF85E520}"/>
              </a:ext>
            </a:extLst>
          </p:cNvPr>
          <p:cNvSpPr/>
          <p:nvPr/>
        </p:nvSpPr>
        <p:spPr>
          <a:xfrm>
            <a:off x="8510726" y="2337046"/>
            <a:ext cx="3195961" cy="936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长短作业均适用的调度算法</a:t>
            </a:r>
          </a:p>
        </p:txBody>
      </p:sp>
      <p:sp>
        <p:nvSpPr>
          <p:cNvPr id="28" name="文本框 27">
            <a:extLst>
              <a:ext uri="{FF2B5EF4-FFF2-40B4-BE49-F238E27FC236}">
                <a16:creationId xmlns:a16="http://schemas.microsoft.com/office/drawing/2014/main" id="{A8536E20-8AEE-42FD-BA01-7EF1EFBA34DA}"/>
              </a:ext>
            </a:extLst>
          </p:cNvPr>
          <p:cNvSpPr txBox="1"/>
          <p:nvPr/>
        </p:nvSpPr>
        <p:spPr>
          <a:xfrm>
            <a:off x="8418987" y="3650968"/>
            <a:ext cx="3737496" cy="1477328"/>
          </a:xfrm>
          <a:prstGeom prst="rect">
            <a:avLst/>
          </a:prstGeom>
          <a:noFill/>
        </p:spPr>
        <p:txBody>
          <a:bodyPr wrap="square" rtlCol="0">
            <a:spAutoFit/>
          </a:bodyPr>
          <a:lstStyle/>
          <a:p>
            <a:r>
              <a:rPr lang="zh-CN" altLang="en-US" dirty="0">
                <a:latin typeface="Songti SC" panose="02010600040101010101" pitchFamily="2" charset="-122"/>
                <a:ea typeface="Songti SC" panose="02010600040101010101" pitchFamily="2" charset="-122"/>
              </a:rPr>
              <a:t>兼顾多个考虑因素和吞吐量的要求</a:t>
            </a:r>
            <a:endParaRPr lang="en-US" altLang="zh-CN" dirty="0">
              <a:latin typeface="Songti SC" panose="02010600040101010101" pitchFamily="2" charset="-122"/>
              <a:ea typeface="Songti SC" panose="02010600040101010101" pitchFamily="2" charset="-122"/>
            </a:endParaRPr>
          </a:p>
          <a:p>
            <a:endParaRPr lang="en-US" altLang="zh-CN" dirty="0">
              <a:latin typeface="Songti SC" panose="02010600040101010101" pitchFamily="2" charset="-122"/>
              <a:ea typeface="Songti SC" panose="02010600040101010101" pitchFamily="2" charset="-122"/>
            </a:endParaRPr>
          </a:p>
          <a:p>
            <a:r>
              <a:rPr lang="zh-CN" altLang="en-US" dirty="0">
                <a:latin typeface="Songti SC" panose="02010600040101010101" pitchFamily="2" charset="-122"/>
                <a:ea typeface="Songti SC" panose="02010600040101010101" pitchFamily="2" charset="-122"/>
              </a:rPr>
              <a:t>基于资源使用情况的调度算法：</a:t>
            </a:r>
            <a:r>
              <a:rPr lang="en-US" altLang="zh-CN" dirty="0">
                <a:latin typeface="Songti SC" panose="02010600040101010101" pitchFamily="2" charset="-122"/>
                <a:ea typeface="Songti SC" panose="02010600040101010101" pitchFamily="2" charset="-122"/>
              </a:rPr>
              <a:t>DRF</a:t>
            </a:r>
            <a:r>
              <a:rPr lang="zh-CN" altLang="en-US" dirty="0">
                <a:latin typeface="Songti SC" panose="02010600040101010101" pitchFamily="2" charset="-122"/>
                <a:ea typeface="Songti SC" panose="02010600040101010101" pitchFamily="2" charset="-122"/>
              </a:rPr>
              <a:t>、接受次优解的打分算法、聚类算法</a:t>
            </a:r>
          </a:p>
        </p:txBody>
      </p:sp>
      <p:sp>
        <p:nvSpPr>
          <p:cNvPr id="13" name="矩形 12">
            <a:extLst>
              <a:ext uri="{FF2B5EF4-FFF2-40B4-BE49-F238E27FC236}">
                <a16:creationId xmlns:a16="http://schemas.microsoft.com/office/drawing/2014/main" id="{3FC8253D-AFE3-D24F-B5B4-6EBF7C406E1D}"/>
              </a:ext>
            </a:extLst>
          </p:cNvPr>
          <p:cNvSpPr/>
          <p:nvPr/>
        </p:nvSpPr>
        <p:spPr>
          <a:xfrm>
            <a:off x="0" y="-132"/>
            <a:ext cx="519097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800" dirty="0"/>
              <a:t>调度算法</a:t>
            </a:r>
          </a:p>
        </p:txBody>
      </p:sp>
    </p:spTree>
    <p:extLst>
      <p:ext uri="{BB962C8B-B14F-4D97-AF65-F5344CB8AC3E}">
        <p14:creationId xmlns:p14="http://schemas.microsoft.com/office/powerpoint/2010/main" val="33948892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3FC8253D-AFE3-D24F-B5B4-6EBF7C406E1D}"/>
              </a:ext>
            </a:extLst>
          </p:cNvPr>
          <p:cNvSpPr/>
          <p:nvPr/>
        </p:nvSpPr>
        <p:spPr>
          <a:xfrm>
            <a:off x="0" y="-132"/>
            <a:ext cx="519097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800" dirty="0"/>
              <a:t>调度算法</a:t>
            </a:r>
          </a:p>
        </p:txBody>
      </p:sp>
      <p:sp>
        <p:nvSpPr>
          <p:cNvPr id="14" name="文本框 13">
            <a:extLst>
              <a:ext uri="{FF2B5EF4-FFF2-40B4-BE49-F238E27FC236}">
                <a16:creationId xmlns:a16="http://schemas.microsoft.com/office/drawing/2014/main" id="{CBFBAF02-BCAB-6440-A026-500A91068A65}"/>
              </a:ext>
            </a:extLst>
          </p:cNvPr>
          <p:cNvSpPr txBox="1"/>
          <p:nvPr/>
        </p:nvSpPr>
        <p:spPr>
          <a:xfrm>
            <a:off x="126652" y="1081986"/>
            <a:ext cx="5969348" cy="5355312"/>
          </a:xfrm>
          <a:prstGeom prst="rect">
            <a:avLst/>
          </a:prstGeom>
          <a:noFill/>
        </p:spPr>
        <p:txBody>
          <a:bodyPr wrap="square" rtlCol="0">
            <a:spAutoFit/>
          </a:bodyPr>
          <a:lstStyle/>
          <a:p>
            <a:r>
              <a:rPr lang="zh-CN" altLang="en-US" dirty="0">
                <a:latin typeface="Songti SC" panose="02010600040101010101" pitchFamily="2" charset="-122"/>
                <a:ea typeface="Songti SC" panose="02010600040101010101" pitchFamily="2" charset="-122"/>
              </a:rPr>
              <a:t>应用画像的一个重要功能是对应用进行分类，区分应用使用最多的一种或几种资源，同一种类型的应用如果分布在一个节点上，容易导致资源的竞争，因此调度层面上需要在得知应用的分类之后，将其和不同类的应用搭配，避免和同类应用调度到一个节点上。</a:t>
            </a:r>
            <a:endParaRPr lang="en-US" altLang="zh-CN" dirty="0">
              <a:latin typeface="Songti SC" panose="02010600040101010101" pitchFamily="2" charset="-122"/>
              <a:ea typeface="Songti SC" panose="02010600040101010101" pitchFamily="2" charset="-122"/>
            </a:endParaRPr>
          </a:p>
          <a:p>
            <a:endParaRPr lang="en-US" altLang="zh-CN" dirty="0">
              <a:latin typeface="Songti SC" panose="02010600040101010101" pitchFamily="2" charset="-122"/>
              <a:ea typeface="Songti SC" panose="02010600040101010101" pitchFamily="2" charset="-122"/>
            </a:endParaRPr>
          </a:p>
          <a:p>
            <a:r>
              <a:rPr lang="zh-CN" altLang="en-US" dirty="0">
                <a:latin typeface="Songti SC" panose="02010600040101010101" pitchFamily="2" charset="-122"/>
                <a:ea typeface="Songti SC" panose="02010600040101010101" pitchFamily="2" charset="-122"/>
              </a:rPr>
              <a:t>目前业界的在线作业调度算法基本都使用的是打分算法，包括谷歌的</a:t>
            </a:r>
            <a:r>
              <a:rPr lang="en-US" altLang="zh-CN" dirty="0">
                <a:latin typeface="Songti SC" panose="02010600040101010101" pitchFamily="2" charset="-122"/>
                <a:ea typeface="Songti SC" panose="02010600040101010101" pitchFamily="2" charset="-122"/>
              </a:rPr>
              <a:t>Borg</a:t>
            </a:r>
            <a:r>
              <a:rPr lang="zh-CN" altLang="en-US" dirty="0">
                <a:latin typeface="Songti SC" panose="02010600040101010101" pitchFamily="2" charset="-122"/>
                <a:ea typeface="Songti SC" panose="02010600040101010101" pitchFamily="2" charset="-122"/>
              </a:rPr>
              <a:t>、腾讯的</a:t>
            </a:r>
            <a:r>
              <a:rPr lang="en-US" altLang="zh-CN" dirty="0">
                <a:latin typeface="Songti SC" panose="02010600040101010101" pitchFamily="2" charset="-122"/>
                <a:ea typeface="Songti SC" panose="02010600040101010101" pitchFamily="2" charset="-122"/>
              </a:rPr>
              <a:t>Caelus</a:t>
            </a:r>
            <a:r>
              <a:rPr lang="zh-CN" altLang="en-US" dirty="0">
                <a:latin typeface="Songti SC" panose="02010600040101010101" pitchFamily="2" charset="-122"/>
                <a:ea typeface="Songti SC" panose="02010600040101010101" pitchFamily="2" charset="-122"/>
              </a:rPr>
              <a:t>以及阿里的</a:t>
            </a:r>
            <a:r>
              <a:rPr lang="en-US" altLang="zh-CN" dirty="0">
                <a:latin typeface="Songti SC" panose="02010600040101010101" pitchFamily="2" charset="-122"/>
                <a:ea typeface="Songti SC" panose="02010600040101010101" pitchFamily="2" charset="-122"/>
              </a:rPr>
              <a:t>Sigma</a:t>
            </a:r>
            <a:r>
              <a:rPr lang="zh-CN" altLang="en-US" dirty="0">
                <a:latin typeface="Songti SC" panose="02010600040101010101" pitchFamily="2" charset="-122"/>
                <a:ea typeface="Songti SC" panose="02010600040101010101" pitchFamily="2" charset="-122"/>
              </a:rPr>
              <a:t>。因此我们主要考虑在打分算法中如何实现不同应用类型的搭配。</a:t>
            </a:r>
            <a:endParaRPr lang="en-US" altLang="zh-CN" dirty="0">
              <a:latin typeface="Songti SC" panose="02010600040101010101" pitchFamily="2" charset="-122"/>
              <a:ea typeface="Songti SC" panose="02010600040101010101" pitchFamily="2" charset="-122"/>
            </a:endParaRPr>
          </a:p>
          <a:p>
            <a:endParaRPr lang="en-US" altLang="zh-CN" dirty="0">
              <a:latin typeface="Songti SC" panose="02010600040101010101" pitchFamily="2" charset="-122"/>
              <a:ea typeface="Songti SC" panose="02010600040101010101" pitchFamily="2" charset="-122"/>
            </a:endParaRPr>
          </a:p>
          <a:p>
            <a:r>
              <a:rPr lang="zh-CN" altLang="en-US" dirty="0">
                <a:latin typeface="Songti SC" panose="02010600040101010101" pitchFamily="2" charset="-122"/>
                <a:ea typeface="Songti SC" panose="02010600040101010101" pitchFamily="2" charset="-122"/>
              </a:rPr>
              <a:t>可行的做法：在打分算法中增加一项应用兼容性的得分，比如分类算法将应用分为</a:t>
            </a:r>
            <a:r>
              <a:rPr lang="en-US" altLang="zh-CN" dirty="0">
                <a:latin typeface="Songti SC" panose="02010600040101010101" pitchFamily="2" charset="-122"/>
                <a:ea typeface="Songti SC" panose="02010600040101010101" pitchFamily="2" charset="-122"/>
              </a:rPr>
              <a:t>CPU</a:t>
            </a:r>
            <a:r>
              <a:rPr lang="zh-CN" altLang="en-US" dirty="0">
                <a:latin typeface="Songti SC" panose="02010600040101010101" pitchFamily="2" charset="-122"/>
                <a:ea typeface="Songti SC" panose="02010600040101010101" pitchFamily="2" charset="-122"/>
              </a:rPr>
              <a:t>密集型和内存带宽密集型，如果某个节点上已经有</a:t>
            </a:r>
            <a:r>
              <a:rPr lang="en-US" altLang="zh-CN" dirty="0">
                <a:latin typeface="Songti SC" panose="02010600040101010101" pitchFamily="2" charset="-122"/>
                <a:ea typeface="Songti SC" panose="02010600040101010101" pitchFamily="2" charset="-122"/>
              </a:rPr>
              <a:t>CPU</a:t>
            </a:r>
            <a:r>
              <a:rPr lang="zh-CN" altLang="en-US" dirty="0">
                <a:latin typeface="Songti SC" panose="02010600040101010101" pitchFamily="2" charset="-122"/>
                <a:ea typeface="Songti SC" panose="02010600040101010101" pitchFamily="2" charset="-122"/>
              </a:rPr>
              <a:t>密集型作业了，待调度的作业也是</a:t>
            </a:r>
            <a:r>
              <a:rPr lang="en-US" altLang="zh-CN" dirty="0">
                <a:latin typeface="Songti SC" panose="02010600040101010101" pitchFamily="2" charset="-122"/>
                <a:ea typeface="Songti SC" panose="02010600040101010101" pitchFamily="2" charset="-122"/>
              </a:rPr>
              <a:t>CPU</a:t>
            </a:r>
            <a:r>
              <a:rPr lang="zh-CN" altLang="en-US" dirty="0">
                <a:latin typeface="Songti SC" panose="02010600040101010101" pitchFamily="2" charset="-122"/>
                <a:ea typeface="Songti SC" panose="02010600040101010101" pitchFamily="2" charset="-122"/>
              </a:rPr>
              <a:t>密集型的，那么该节点的这一项得</a:t>
            </a:r>
            <a:r>
              <a:rPr lang="en-US" altLang="zh-CN" dirty="0">
                <a:latin typeface="Songti SC" panose="02010600040101010101" pitchFamily="2" charset="-122"/>
                <a:ea typeface="Songti SC" panose="02010600040101010101" pitchFamily="2" charset="-122"/>
              </a:rPr>
              <a:t>0</a:t>
            </a:r>
            <a:r>
              <a:rPr lang="zh-CN" altLang="en-US" dirty="0">
                <a:latin typeface="Songti SC" panose="02010600040101010101" pitchFamily="2" charset="-122"/>
                <a:ea typeface="Songti SC" panose="02010600040101010101" pitchFamily="2" charset="-122"/>
              </a:rPr>
              <a:t>分，如果待调度作业不是</a:t>
            </a:r>
            <a:r>
              <a:rPr lang="en-US" altLang="zh-CN" dirty="0">
                <a:latin typeface="Songti SC" panose="02010600040101010101" pitchFamily="2" charset="-122"/>
                <a:ea typeface="Songti SC" panose="02010600040101010101" pitchFamily="2" charset="-122"/>
              </a:rPr>
              <a:t>CPU</a:t>
            </a:r>
            <a:r>
              <a:rPr lang="zh-CN" altLang="en-US" dirty="0">
                <a:latin typeface="Songti SC" panose="02010600040101010101" pitchFamily="2" charset="-122"/>
                <a:ea typeface="Songti SC" panose="02010600040101010101" pitchFamily="2" charset="-122"/>
              </a:rPr>
              <a:t>密集型的，那么它得满分。</a:t>
            </a:r>
            <a:endParaRPr lang="en-US" altLang="zh-CN" dirty="0">
              <a:latin typeface="Songti SC" panose="02010600040101010101" pitchFamily="2" charset="-122"/>
              <a:ea typeface="Songti SC" panose="02010600040101010101" pitchFamily="2" charset="-122"/>
            </a:endParaRPr>
          </a:p>
          <a:p>
            <a:endParaRPr lang="en-US" altLang="zh-CN" dirty="0">
              <a:latin typeface="Songti SC" panose="02010600040101010101" pitchFamily="2" charset="-122"/>
              <a:ea typeface="Songti SC" panose="02010600040101010101" pitchFamily="2" charset="-122"/>
            </a:endParaRPr>
          </a:p>
          <a:p>
            <a:r>
              <a:rPr lang="en-US" altLang="zh-CN" dirty="0">
                <a:latin typeface="Songti SC" panose="02010600040101010101" pitchFamily="2" charset="-122"/>
                <a:ea typeface="Songti SC" panose="02010600040101010101" pitchFamily="2" charset="-122"/>
              </a:rPr>
              <a:t>K8s</a:t>
            </a:r>
            <a:r>
              <a:rPr lang="zh-CN" altLang="en-US" dirty="0">
                <a:latin typeface="Songti SC" panose="02010600040101010101" pitchFamily="2" charset="-122"/>
                <a:ea typeface="Songti SC" panose="02010600040101010101" pitchFamily="2" charset="-122"/>
              </a:rPr>
              <a:t>的</a:t>
            </a:r>
            <a:r>
              <a:rPr lang="en-US" altLang="zh-CN" dirty="0">
                <a:latin typeface="Songti SC" panose="02010600040101010101" pitchFamily="2" charset="-122"/>
                <a:ea typeface="Songti SC" panose="02010600040101010101" pitchFamily="2" charset="-122"/>
              </a:rPr>
              <a:t>scheduler-framework</a:t>
            </a:r>
            <a:r>
              <a:rPr lang="zh-CN" altLang="en-US" dirty="0">
                <a:latin typeface="Songti SC" panose="02010600040101010101" pitchFamily="2" charset="-122"/>
                <a:ea typeface="Songti SC" panose="02010600040101010101" pitchFamily="2" charset="-122"/>
              </a:rPr>
              <a:t>定义了丰富的拓展点，我们如果要增加对不同应用类型搭配的调度支持，可能得做法是在</a:t>
            </a:r>
            <a:r>
              <a:rPr lang="en-US" altLang="zh-CN" dirty="0">
                <a:latin typeface="Songti SC" panose="02010600040101010101" pitchFamily="2" charset="-122"/>
                <a:ea typeface="Songti SC" panose="02010600040101010101" pitchFamily="2" charset="-122"/>
              </a:rPr>
              <a:t>Score</a:t>
            </a:r>
            <a:r>
              <a:rPr lang="zh-CN" altLang="en-US" dirty="0">
                <a:latin typeface="Songti SC" panose="02010600040101010101" pitchFamily="2" charset="-122"/>
                <a:ea typeface="Songti SC" panose="02010600040101010101" pitchFamily="2" charset="-122"/>
              </a:rPr>
              <a:t>拓展点上定义自己的打分函数。</a:t>
            </a:r>
            <a:endParaRPr lang="en-US" altLang="zh-CN" dirty="0">
              <a:latin typeface="Songti SC" panose="02010600040101010101" pitchFamily="2" charset="-122"/>
              <a:ea typeface="Songti SC" panose="02010600040101010101" pitchFamily="2" charset="-122"/>
            </a:endParaRPr>
          </a:p>
        </p:txBody>
      </p:sp>
      <p:pic>
        <p:nvPicPr>
          <p:cNvPr id="15" name="Picture 2">
            <a:extLst>
              <a:ext uri="{FF2B5EF4-FFF2-40B4-BE49-F238E27FC236}">
                <a16:creationId xmlns:a16="http://schemas.microsoft.com/office/drawing/2014/main" id="{2343FB5E-AC3A-BD4B-8631-5A1EB19AD8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2102" y="914268"/>
            <a:ext cx="6209898" cy="2364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5528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54B0EB3-EB7B-4A27-A571-6C891EA5E8A2}"/>
              </a:ext>
            </a:extLst>
          </p:cNvPr>
          <p:cNvSpPr txBox="1"/>
          <p:nvPr/>
        </p:nvSpPr>
        <p:spPr>
          <a:xfrm>
            <a:off x="791801" y="3851604"/>
            <a:ext cx="10377577" cy="2175596"/>
          </a:xfrm>
          <a:prstGeom prst="rect">
            <a:avLst/>
          </a:prstGeom>
          <a:noFill/>
        </p:spPr>
        <p:txBody>
          <a:bodyPr wrap="square" rtlCol="0">
            <a:spAutoFit/>
          </a:bodyPr>
          <a:lstStyle/>
          <a:p>
            <a:pPr>
              <a:lnSpc>
                <a:spcPct val="200000"/>
              </a:lnSpc>
            </a:pPr>
            <a:r>
              <a:rPr lang="zh-CN" altLang="en-US" sz="2400" kern="100" dirty="0">
                <a:effectLst/>
                <a:latin typeface="宋体" panose="02010600030101010101" pitchFamily="2" charset="-122"/>
                <a:ea typeface="宋体" panose="02010600030101010101" pitchFamily="2" charset="-122"/>
                <a:cs typeface="Times New Roman" panose="02020603050405020304" pitchFamily="18" charset="0"/>
              </a:rPr>
              <a:t>当集群中部署了多个集群管理系统时，为了实现统一资源调度，就需要做好各个调度框架的协同调度。</a:t>
            </a:r>
            <a:r>
              <a:rPr lang="zh-CN" altLang="zh-CN" sz="2400" kern="100" dirty="0">
                <a:effectLst/>
                <a:latin typeface="宋体" panose="02010600030101010101" pitchFamily="2" charset="-122"/>
                <a:ea typeface="宋体" panose="02010600030101010101" pitchFamily="2" charset="-122"/>
                <a:cs typeface="Times New Roman" panose="02020603050405020304" pitchFamily="18" charset="0"/>
              </a:rPr>
              <a:t>目前多个集群管理系统协同调度的方式主要有：</a:t>
            </a:r>
            <a:r>
              <a:rPr lang="zh-CN" altLang="en-US" sz="2400" kern="100" dirty="0">
                <a:effectLst/>
                <a:latin typeface="宋体" panose="02010600030101010101" pitchFamily="2" charset="-122"/>
                <a:ea typeface="宋体" panose="02010600030101010101" pitchFamily="2" charset="-122"/>
                <a:cs typeface="Times New Roman" panose="02020603050405020304" pitchFamily="18" charset="0"/>
              </a:rPr>
              <a:t>弹性设置离线业务可用资源量</a:t>
            </a:r>
            <a:r>
              <a:rPr lang="zh-CN" altLang="zh-CN" sz="2400" kern="100" dirty="0">
                <a:effectLst/>
                <a:latin typeface="宋体" panose="02010600030101010101" pitchFamily="2" charset="-122"/>
                <a:ea typeface="宋体" panose="02010600030101010101" pitchFamily="2" charset="-122"/>
                <a:cs typeface="Times New Roman" panose="02020603050405020304" pitchFamily="18" charset="0"/>
              </a:rPr>
              <a:t>、引入资源协调层以及使用通用资源调度程序。</a:t>
            </a:r>
          </a:p>
        </p:txBody>
      </p:sp>
      <p:sp>
        <p:nvSpPr>
          <p:cNvPr id="7" name="矩形 6">
            <a:extLst>
              <a:ext uri="{FF2B5EF4-FFF2-40B4-BE49-F238E27FC236}">
                <a16:creationId xmlns:a16="http://schemas.microsoft.com/office/drawing/2014/main" id="{CF963CCE-3182-4C31-A61A-5ED31D312CC5}"/>
              </a:ext>
            </a:extLst>
          </p:cNvPr>
          <p:cNvSpPr/>
          <p:nvPr/>
        </p:nvSpPr>
        <p:spPr>
          <a:xfrm>
            <a:off x="3144327" y="2732027"/>
            <a:ext cx="4563374" cy="105673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dirty="0"/>
              <a:t>物理集群</a:t>
            </a:r>
          </a:p>
        </p:txBody>
      </p:sp>
      <p:sp>
        <p:nvSpPr>
          <p:cNvPr id="8" name="椭圆 7">
            <a:extLst>
              <a:ext uri="{FF2B5EF4-FFF2-40B4-BE49-F238E27FC236}">
                <a16:creationId xmlns:a16="http://schemas.microsoft.com/office/drawing/2014/main" id="{9C1939FE-6791-4DFE-8A45-33306ACB0AA4}"/>
              </a:ext>
            </a:extLst>
          </p:cNvPr>
          <p:cNvSpPr/>
          <p:nvPr/>
        </p:nvSpPr>
        <p:spPr>
          <a:xfrm>
            <a:off x="2311879" y="1239657"/>
            <a:ext cx="1570008" cy="81088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在线集群管理</a:t>
            </a:r>
          </a:p>
        </p:txBody>
      </p:sp>
      <p:sp>
        <p:nvSpPr>
          <p:cNvPr id="9" name="椭圆 8">
            <a:extLst>
              <a:ext uri="{FF2B5EF4-FFF2-40B4-BE49-F238E27FC236}">
                <a16:creationId xmlns:a16="http://schemas.microsoft.com/office/drawing/2014/main" id="{AE0102E7-3916-4153-9ECA-C971E48038B2}"/>
              </a:ext>
            </a:extLst>
          </p:cNvPr>
          <p:cNvSpPr/>
          <p:nvPr/>
        </p:nvSpPr>
        <p:spPr>
          <a:xfrm>
            <a:off x="4641010" y="1145563"/>
            <a:ext cx="1570008" cy="810883"/>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离线集群管理</a:t>
            </a:r>
          </a:p>
        </p:txBody>
      </p:sp>
      <p:sp>
        <p:nvSpPr>
          <p:cNvPr id="10" name="椭圆 9">
            <a:extLst>
              <a:ext uri="{FF2B5EF4-FFF2-40B4-BE49-F238E27FC236}">
                <a16:creationId xmlns:a16="http://schemas.microsoft.com/office/drawing/2014/main" id="{06BF1587-49D2-40CC-ADBD-3FE7B0EAD0BC}"/>
              </a:ext>
            </a:extLst>
          </p:cNvPr>
          <p:cNvSpPr/>
          <p:nvPr/>
        </p:nvSpPr>
        <p:spPr>
          <a:xfrm>
            <a:off x="6768859" y="1106427"/>
            <a:ext cx="1570008" cy="810883"/>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特殊作业管理</a:t>
            </a:r>
          </a:p>
        </p:txBody>
      </p:sp>
      <p:cxnSp>
        <p:nvCxnSpPr>
          <p:cNvPr id="12" name="直接连接符 11">
            <a:extLst>
              <a:ext uri="{FF2B5EF4-FFF2-40B4-BE49-F238E27FC236}">
                <a16:creationId xmlns:a16="http://schemas.microsoft.com/office/drawing/2014/main" id="{683010FA-614D-4079-A7BF-3B315CE12ACB}"/>
              </a:ext>
            </a:extLst>
          </p:cNvPr>
          <p:cNvCxnSpPr>
            <a:stCxn id="8" idx="4"/>
          </p:cNvCxnSpPr>
          <p:nvPr/>
        </p:nvCxnSpPr>
        <p:spPr>
          <a:xfrm>
            <a:off x="3096883" y="2050540"/>
            <a:ext cx="47444" cy="6814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919802A2-FDAD-476D-A806-BC8AB34281CE}"/>
              </a:ext>
            </a:extLst>
          </p:cNvPr>
          <p:cNvCxnSpPr>
            <a:cxnSpLocks/>
            <a:stCxn id="8" idx="4"/>
          </p:cNvCxnSpPr>
          <p:nvPr/>
        </p:nvCxnSpPr>
        <p:spPr>
          <a:xfrm>
            <a:off x="3096883" y="2050540"/>
            <a:ext cx="4610818" cy="6814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2E76069E-8A40-4796-9565-7162C7118272}"/>
              </a:ext>
            </a:extLst>
          </p:cNvPr>
          <p:cNvCxnSpPr>
            <a:cxnSpLocks/>
            <a:stCxn id="9" idx="4"/>
          </p:cNvCxnSpPr>
          <p:nvPr/>
        </p:nvCxnSpPr>
        <p:spPr>
          <a:xfrm flipH="1">
            <a:off x="3120605" y="1956446"/>
            <a:ext cx="2305409" cy="7755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2B30A2B0-FBFB-4F74-B8F2-7E64619EB03B}"/>
              </a:ext>
            </a:extLst>
          </p:cNvPr>
          <p:cNvCxnSpPr>
            <a:cxnSpLocks/>
            <a:stCxn id="9" idx="4"/>
          </p:cNvCxnSpPr>
          <p:nvPr/>
        </p:nvCxnSpPr>
        <p:spPr>
          <a:xfrm>
            <a:off x="5426014" y="1956446"/>
            <a:ext cx="2281687" cy="7755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751A6395-6E2A-4F17-98BF-0EF98F5A764B}"/>
              </a:ext>
            </a:extLst>
          </p:cNvPr>
          <p:cNvCxnSpPr>
            <a:cxnSpLocks/>
            <a:stCxn id="10" idx="4"/>
          </p:cNvCxnSpPr>
          <p:nvPr/>
        </p:nvCxnSpPr>
        <p:spPr>
          <a:xfrm flipH="1">
            <a:off x="3144327" y="1917310"/>
            <a:ext cx="4409536" cy="8147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99AC6305-F802-478F-B09C-73779CDC4DC6}"/>
              </a:ext>
            </a:extLst>
          </p:cNvPr>
          <p:cNvCxnSpPr>
            <a:cxnSpLocks/>
            <a:stCxn id="10" idx="4"/>
          </p:cNvCxnSpPr>
          <p:nvPr/>
        </p:nvCxnSpPr>
        <p:spPr>
          <a:xfrm>
            <a:off x="7553863" y="1917310"/>
            <a:ext cx="153838" cy="798426"/>
          </a:xfrm>
          <a:prstGeom prst="line">
            <a:avLst/>
          </a:prstGeom>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5601F513-6006-FE47-9185-6989C565E6F2}"/>
              </a:ext>
            </a:extLst>
          </p:cNvPr>
          <p:cNvSpPr/>
          <p:nvPr/>
        </p:nvSpPr>
        <p:spPr>
          <a:xfrm>
            <a:off x="0" y="0"/>
            <a:ext cx="519097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800" dirty="0"/>
              <a:t>调度多管理框架协同调度算法</a:t>
            </a:r>
          </a:p>
        </p:txBody>
      </p:sp>
    </p:spTree>
    <p:extLst>
      <p:ext uri="{BB962C8B-B14F-4D97-AF65-F5344CB8AC3E}">
        <p14:creationId xmlns:p14="http://schemas.microsoft.com/office/powerpoint/2010/main" val="24044274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50CC99F-20BB-4303-87DC-0DAAC1633F5D}"/>
              </a:ext>
            </a:extLst>
          </p:cNvPr>
          <p:cNvSpPr txBox="1"/>
          <p:nvPr/>
        </p:nvSpPr>
        <p:spPr>
          <a:xfrm>
            <a:off x="0" y="1074595"/>
            <a:ext cx="6893342" cy="5909310"/>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弹性设置离线业务可用资源量的基本思想：根据未来一段时间在线作业</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负载变化情况设置离线作业可用资源量</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具体做法：第一种：动态划分在离线节点；</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第二种：动态设置离线</a:t>
            </a:r>
            <a:r>
              <a:rPr lang="en-US" altLang="zh-CN" dirty="0">
                <a:latin typeface="宋体" panose="02010600030101010101" pitchFamily="2" charset="-122"/>
                <a:ea typeface="宋体" panose="02010600030101010101" pitchFamily="2" charset="-122"/>
              </a:rPr>
              <a:t>agent</a:t>
            </a:r>
            <a:r>
              <a:rPr lang="zh-CN" altLang="en-US" dirty="0">
                <a:latin typeface="宋体" panose="02010600030101010101" pitchFamily="2" charset="-122"/>
                <a:ea typeface="宋体" panose="02010600030101010101" pitchFamily="2" charset="-122"/>
              </a:rPr>
              <a:t>可用资源量</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动态划分在离线节点：</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根据服务的资源使用量进行扩容：</a:t>
            </a:r>
            <a:r>
              <a:rPr lang="en-US" altLang="zh-CN" dirty="0">
                <a:latin typeface="宋体" panose="02010600030101010101" pitchFamily="2" charset="-122"/>
                <a:ea typeface="宋体" panose="02010600030101010101" pitchFamily="2" charset="-122"/>
              </a:rPr>
              <a:t>CPU/</a:t>
            </a:r>
            <a:r>
              <a:rPr lang="zh-CN" altLang="en-US" dirty="0">
                <a:latin typeface="宋体" panose="02010600030101010101" pitchFamily="2" charset="-122"/>
                <a:ea typeface="宋体" panose="02010600030101010101" pitchFamily="2" charset="-122"/>
              </a:rPr>
              <a:t>内存</a:t>
            </a:r>
            <a:r>
              <a:rPr lang="en-US" altLang="zh-CN" dirty="0">
                <a:latin typeface="宋体" panose="02010600030101010101" pitchFamily="2" charset="-122"/>
                <a:ea typeface="宋体" panose="02010600030101010101" pitchFamily="2" charset="-122"/>
              </a:rPr>
              <a:t>/GPU</a:t>
            </a:r>
            <a:r>
              <a:rPr lang="zh-CN" altLang="en-US" dirty="0">
                <a:latin typeface="宋体" panose="02010600030101010101" pitchFamily="2" charset="-122"/>
                <a:ea typeface="宋体" panose="02010600030101010101" pitchFamily="2" charset="-122"/>
              </a:rPr>
              <a:t>使用率或者服务请求的</a:t>
            </a:r>
            <a:r>
              <a:rPr lang="en-US" altLang="zh-CN" dirty="0">
                <a:latin typeface="宋体" panose="02010600030101010101" pitchFamily="2" charset="-122"/>
                <a:ea typeface="宋体" panose="02010600030101010101" pitchFamily="2" charset="-122"/>
              </a:rPr>
              <a:t>QPS</a:t>
            </a: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错峰控制平面：</a:t>
            </a:r>
            <a:r>
              <a:rPr lang="zh-CN" altLang="en-US" b="0" i="0" dirty="0">
                <a:solidFill>
                  <a:srgbClr val="303030"/>
                </a:solidFill>
                <a:effectLst/>
                <a:latin typeface="宋体" panose="02010600030101010101" pitchFamily="2" charset="-122"/>
                <a:ea typeface="宋体" panose="02010600030101010101" pitchFamily="2" charset="-122"/>
              </a:rPr>
              <a:t>控制节点的动态出让和回收，即节点的动态伸缩</a:t>
            </a:r>
            <a:endParaRPr lang="en-US" altLang="zh-CN" b="0" i="0" dirty="0">
              <a:solidFill>
                <a:srgbClr val="303030"/>
              </a:solidFill>
              <a:effectLst/>
              <a:latin typeface="宋体" panose="02010600030101010101" pitchFamily="2" charset="-122"/>
              <a:ea typeface="宋体" panose="02010600030101010101" pitchFamily="2" charset="-122"/>
            </a:endParaRPr>
          </a:p>
          <a:p>
            <a:endParaRPr lang="en-US" altLang="zh-CN" dirty="0">
              <a:solidFill>
                <a:srgbClr val="303030"/>
              </a:solidFill>
              <a:latin typeface="宋体" panose="02010600030101010101" pitchFamily="2" charset="-122"/>
              <a:ea typeface="宋体" panose="02010600030101010101" pitchFamily="2" charset="-122"/>
            </a:endParaRPr>
          </a:p>
          <a:p>
            <a:r>
              <a:rPr lang="zh-CN" altLang="en-US" dirty="0">
                <a:solidFill>
                  <a:srgbClr val="303030"/>
                </a:solidFill>
                <a:latin typeface="宋体" panose="02010600030101010101" pitchFamily="2" charset="-122"/>
                <a:ea typeface="宋体" panose="02010600030101010101" pitchFamily="2" charset="-122"/>
              </a:rPr>
              <a:t>节点状态：在线、在线到离线（中间状态）、离线、离线到在线（中间状态）</a:t>
            </a:r>
            <a:endParaRPr lang="en-US" altLang="zh-CN" dirty="0">
              <a:solidFill>
                <a:srgbClr val="303030"/>
              </a:solidFill>
              <a:latin typeface="宋体" panose="02010600030101010101" pitchFamily="2" charset="-122"/>
              <a:ea typeface="宋体" panose="02010600030101010101" pitchFamily="2" charset="-122"/>
            </a:endParaRPr>
          </a:p>
          <a:p>
            <a:endParaRPr lang="en-US" altLang="zh-CN" dirty="0">
              <a:solidFill>
                <a:srgbClr val="303030"/>
              </a:solidFill>
              <a:latin typeface="宋体" panose="02010600030101010101" pitchFamily="2" charset="-122"/>
              <a:ea typeface="宋体" panose="02010600030101010101" pitchFamily="2" charset="-122"/>
            </a:endParaRPr>
          </a:p>
          <a:p>
            <a:r>
              <a:rPr lang="zh-CN" altLang="en-US" dirty="0">
                <a:solidFill>
                  <a:srgbClr val="303030"/>
                </a:solidFill>
                <a:latin typeface="宋体" panose="02010600030101010101" pitchFamily="2" charset="-122"/>
                <a:ea typeface="宋体" panose="02010600030101010101" pitchFamily="2" charset="-122"/>
              </a:rPr>
              <a:t>处于中间状态的节点不会有新任务调度，目的是减少无效的任务调度，其上剩余的任务会被控制平面杀死</a:t>
            </a:r>
            <a:endParaRPr lang="en-US" altLang="zh-CN" dirty="0">
              <a:solidFill>
                <a:srgbClr val="303030"/>
              </a:solidFill>
              <a:latin typeface="宋体" panose="02010600030101010101" pitchFamily="2" charset="-122"/>
              <a:ea typeface="宋体" panose="02010600030101010101" pitchFamily="2" charset="-122"/>
            </a:endParaRPr>
          </a:p>
          <a:p>
            <a:endParaRPr lang="en-US" altLang="zh-CN" dirty="0">
              <a:solidFill>
                <a:srgbClr val="303030"/>
              </a:solidFill>
              <a:latin typeface="宋体" panose="02010600030101010101" pitchFamily="2" charset="-122"/>
              <a:ea typeface="宋体" panose="02010600030101010101" pitchFamily="2" charset="-122"/>
            </a:endParaRPr>
          </a:p>
          <a:p>
            <a:r>
              <a:rPr lang="zh-CN" altLang="en-US" dirty="0">
                <a:solidFill>
                  <a:srgbClr val="303030"/>
                </a:solidFill>
                <a:latin typeface="宋体" panose="02010600030101010101" pitchFamily="2" charset="-122"/>
                <a:ea typeface="宋体" panose="02010600030101010101" pitchFamily="2" charset="-122"/>
              </a:rPr>
              <a:t>在线业务：</a:t>
            </a:r>
            <a:r>
              <a:rPr lang="en-US" altLang="zh-CN" dirty="0">
                <a:solidFill>
                  <a:srgbClr val="303030"/>
                </a:solidFill>
                <a:latin typeface="宋体" panose="02010600030101010101" pitchFamily="2" charset="-122"/>
                <a:ea typeface="宋体" panose="02010600030101010101" pitchFamily="2" charset="-122"/>
              </a:rPr>
              <a:t>K8S </a:t>
            </a:r>
          </a:p>
          <a:p>
            <a:r>
              <a:rPr lang="zh-CN" altLang="en-US" dirty="0">
                <a:solidFill>
                  <a:srgbClr val="303030"/>
                </a:solidFill>
                <a:latin typeface="宋体" panose="02010600030101010101" pitchFamily="2" charset="-122"/>
                <a:ea typeface="宋体" panose="02010600030101010101" pitchFamily="2" charset="-122"/>
              </a:rPr>
              <a:t>离线模型训练任务：</a:t>
            </a:r>
            <a:r>
              <a:rPr lang="en-US" altLang="zh-CN" dirty="0">
                <a:solidFill>
                  <a:srgbClr val="303030"/>
                </a:solidFill>
                <a:latin typeface="宋体" panose="02010600030101010101" pitchFamily="2" charset="-122"/>
                <a:ea typeface="宋体" panose="02010600030101010101" pitchFamily="2" charset="-122"/>
              </a:rPr>
              <a:t>YARN </a:t>
            </a:r>
          </a:p>
          <a:p>
            <a:r>
              <a:rPr lang="zh-CN" altLang="en-US" dirty="0">
                <a:solidFill>
                  <a:srgbClr val="303030"/>
                </a:solidFill>
                <a:latin typeface="宋体" panose="02010600030101010101" pitchFamily="2" charset="-122"/>
                <a:ea typeface="宋体" panose="02010600030101010101" pitchFamily="2" charset="-122"/>
              </a:rPr>
              <a:t>离线音视频转码任务：</a:t>
            </a:r>
            <a:r>
              <a:rPr lang="en-US" altLang="zh-CN" dirty="0">
                <a:solidFill>
                  <a:srgbClr val="303030"/>
                </a:solidFill>
                <a:latin typeface="宋体" panose="02010600030101010101" pitchFamily="2" charset="-122"/>
                <a:ea typeface="宋体" panose="02010600030101010101" pitchFamily="2" charset="-122"/>
              </a:rPr>
              <a:t>Mesos</a:t>
            </a:r>
          </a:p>
        </p:txBody>
      </p:sp>
      <p:pic>
        <p:nvPicPr>
          <p:cNvPr id="5" name="Picture 2">
            <a:extLst>
              <a:ext uri="{FF2B5EF4-FFF2-40B4-BE49-F238E27FC236}">
                <a16:creationId xmlns:a16="http://schemas.microsoft.com/office/drawing/2014/main" id="{9AF052DC-F6BD-4F18-A868-8756FC5036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0014" y="457200"/>
            <a:ext cx="4736242" cy="4894118"/>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9482ABAF-3310-2142-9CD9-EDF3369AA77C}"/>
              </a:ext>
            </a:extLst>
          </p:cNvPr>
          <p:cNvSpPr/>
          <p:nvPr/>
        </p:nvSpPr>
        <p:spPr>
          <a:xfrm>
            <a:off x="0" y="0"/>
            <a:ext cx="519097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kern="100" dirty="0">
                <a:latin typeface="+mj-ea"/>
                <a:cs typeface="Times New Roman" panose="02020603050405020304" pitchFamily="18" charset="0"/>
              </a:rPr>
              <a:t>弹性设置离线业务可用资源量</a:t>
            </a:r>
            <a:endParaRPr kumimoji="1" lang="zh-CN" altLang="en-US" sz="2800" dirty="0">
              <a:latin typeface="+mj-ea"/>
            </a:endParaRPr>
          </a:p>
        </p:txBody>
      </p:sp>
    </p:spTree>
    <p:extLst>
      <p:ext uri="{BB962C8B-B14F-4D97-AF65-F5344CB8AC3E}">
        <p14:creationId xmlns:p14="http://schemas.microsoft.com/office/powerpoint/2010/main" val="6274477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D14B7F2-B68B-4D8D-AA16-19318510F4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7957" y="2071776"/>
            <a:ext cx="5127291" cy="271444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A41C3377-471B-410B-A2A7-9D663D377737}"/>
              </a:ext>
            </a:extLst>
          </p:cNvPr>
          <p:cNvSpPr txBox="1"/>
          <p:nvPr/>
        </p:nvSpPr>
        <p:spPr>
          <a:xfrm>
            <a:off x="276752" y="1418111"/>
            <a:ext cx="6529293" cy="4524315"/>
          </a:xfrm>
          <a:prstGeom prst="rect">
            <a:avLst/>
          </a:prstGeom>
          <a:noFill/>
        </p:spPr>
        <p:txBody>
          <a:bodyPr wrap="square">
            <a:spAutoFit/>
          </a:bodyPr>
          <a:lstStyle/>
          <a:p>
            <a:r>
              <a:rPr lang="zh-CN" altLang="en-US" dirty="0">
                <a:solidFill>
                  <a:srgbClr val="303030"/>
                </a:solidFill>
                <a:latin typeface="宋体" panose="02010600030101010101" pitchFamily="2" charset="-122"/>
                <a:ea typeface="宋体" panose="02010600030101010101" pitchFamily="2" charset="-122"/>
              </a:rPr>
              <a:t>三种集群管理框架的部署：</a:t>
            </a:r>
            <a:r>
              <a:rPr lang="en-US" altLang="zh-CN" dirty="0">
                <a:solidFill>
                  <a:srgbClr val="303030"/>
                </a:solidFill>
                <a:latin typeface="宋体" panose="02010600030101010101" pitchFamily="2" charset="-122"/>
                <a:ea typeface="宋体" panose="02010600030101010101" pitchFamily="2" charset="-122"/>
              </a:rPr>
              <a:t>YARN</a:t>
            </a:r>
            <a:r>
              <a:rPr lang="zh-CN" altLang="en-US" dirty="0">
                <a:solidFill>
                  <a:srgbClr val="303030"/>
                </a:solidFill>
                <a:latin typeface="宋体" panose="02010600030101010101" pitchFamily="2" charset="-122"/>
                <a:ea typeface="宋体" panose="02010600030101010101" pitchFamily="2" charset="-122"/>
              </a:rPr>
              <a:t>和</a:t>
            </a:r>
            <a:r>
              <a:rPr lang="en-US" altLang="zh-CN" dirty="0">
                <a:solidFill>
                  <a:srgbClr val="303030"/>
                </a:solidFill>
                <a:latin typeface="宋体" panose="02010600030101010101" pitchFamily="2" charset="-122"/>
                <a:ea typeface="宋体" panose="02010600030101010101" pitchFamily="2" charset="-122"/>
              </a:rPr>
              <a:t>Mesos</a:t>
            </a:r>
            <a:r>
              <a:rPr lang="zh-CN" altLang="en-US" dirty="0">
                <a:solidFill>
                  <a:srgbClr val="303030"/>
                </a:solidFill>
                <a:latin typeface="宋体" panose="02010600030101010101" pitchFamily="2" charset="-122"/>
                <a:ea typeface="宋体" panose="02010600030101010101" pitchFamily="2" charset="-122"/>
              </a:rPr>
              <a:t>的</a:t>
            </a:r>
            <a:r>
              <a:rPr lang="en-US" altLang="zh-CN" dirty="0">
                <a:solidFill>
                  <a:srgbClr val="303030"/>
                </a:solidFill>
                <a:latin typeface="宋体" panose="02010600030101010101" pitchFamily="2" charset="-122"/>
                <a:ea typeface="宋体" panose="02010600030101010101" pitchFamily="2" charset="-122"/>
              </a:rPr>
              <a:t>Agent</a:t>
            </a:r>
            <a:r>
              <a:rPr lang="zh-CN" altLang="en-US" dirty="0">
                <a:solidFill>
                  <a:srgbClr val="303030"/>
                </a:solidFill>
                <a:latin typeface="宋体" panose="02010600030101010101" pitchFamily="2" charset="-122"/>
                <a:ea typeface="宋体" panose="02010600030101010101" pitchFamily="2" charset="-122"/>
              </a:rPr>
              <a:t>以</a:t>
            </a:r>
            <a:r>
              <a:rPr lang="en-US" altLang="zh-CN" dirty="0">
                <a:solidFill>
                  <a:srgbClr val="303030"/>
                </a:solidFill>
                <a:latin typeface="宋体" panose="02010600030101010101" pitchFamily="2" charset="-122"/>
                <a:ea typeface="宋体" panose="02010600030101010101" pitchFamily="2" charset="-122"/>
              </a:rPr>
              <a:t>K8SDaemonSet</a:t>
            </a:r>
            <a:r>
              <a:rPr lang="zh-CN" altLang="en-US" dirty="0">
                <a:solidFill>
                  <a:srgbClr val="303030"/>
                </a:solidFill>
                <a:latin typeface="宋体" panose="02010600030101010101" pitchFamily="2" charset="-122"/>
                <a:ea typeface="宋体" panose="02010600030101010101" pitchFamily="2" charset="-122"/>
              </a:rPr>
              <a:t>的形式部署在集群中，由运行在</a:t>
            </a:r>
            <a:r>
              <a:rPr lang="en-US" altLang="zh-CN" dirty="0">
                <a:solidFill>
                  <a:srgbClr val="303030"/>
                </a:solidFill>
                <a:latin typeface="宋体" panose="02010600030101010101" pitchFamily="2" charset="-122"/>
                <a:ea typeface="宋体" panose="02010600030101010101" pitchFamily="2" charset="-122"/>
              </a:rPr>
              <a:t>K8S</a:t>
            </a:r>
            <a:r>
              <a:rPr lang="zh-CN" altLang="en-US" dirty="0">
                <a:solidFill>
                  <a:srgbClr val="303030"/>
                </a:solidFill>
                <a:latin typeface="宋体" panose="02010600030101010101" pitchFamily="2" charset="-122"/>
                <a:ea typeface="宋体" panose="02010600030101010101" pitchFamily="2" charset="-122"/>
              </a:rPr>
              <a:t>中的混部控制器告知离线</a:t>
            </a:r>
            <a:r>
              <a:rPr lang="en-US" altLang="zh-CN" dirty="0">
                <a:solidFill>
                  <a:srgbClr val="303030"/>
                </a:solidFill>
                <a:latin typeface="宋体" panose="02010600030101010101" pitchFamily="2" charset="-122"/>
                <a:ea typeface="宋体" panose="02010600030101010101" pitchFamily="2" charset="-122"/>
              </a:rPr>
              <a:t>Agent</a:t>
            </a:r>
            <a:r>
              <a:rPr lang="zh-CN" altLang="en-US" dirty="0">
                <a:solidFill>
                  <a:srgbClr val="303030"/>
                </a:solidFill>
                <a:latin typeface="宋体" panose="02010600030101010101" pitchFamily="2" charset="-122"/>
                <a:ea typeface="宋体" panose="02010600030101010101" pitchFamily="2" charset="-122"/>
              </a:rPr>
              <a:t>在节点的可用资源</a:t>
            </a:r>
            <a:endParaRPr lang="en-US" altLang="zh-CN" dirty="0">
              <a:solidFill>
                <a:srgbClr val="303030"/>
              </a:solidFill>
              <a:latin typeface="宋体" panose="02010600030101010101" pitchFamily="2" charset="-122"/>
              <a:ea typeface="宋体" panose="02010600030101010101" pitchFamily="2" charset="-122"/>
            </a:endParaRPr>
          </a:p>
          <a:p>
            <a:endParaRPr lang="en-US" altLang="zh-CN" dirty="0">
              <a:solidFill>
                <a:srgbClr val="303030"/>
              </a:solidFill>
              <a:latin typeface="宋体" panose="02010600030101010101" pitchFamily="2" charset="-122"/>
              <a:ea typeface="宋体" panose="02010600030101010101" pitchFamily="2" charset="-122"/>
            </a:endParaRPr>
          </a:p>
          <a:p>
            <a:r>
              <a:rPr lang="zh-CN" altLang="en-US" dirty="0">
                <a:solidFill>
                  <a:srgbClr val="303030"/>
                </a:solidFill>
                <a:latin typeface="宋体" panose="02010600030101010101" pitchFamily="2" charset="-122"/>
                <a:ea typeface="宋体" panose="02010600030101010101" pitchFamily="2" charset="-122"/>
              </a:rPr>
              <a:t>在线业务不可用：增加</a:t>
            </a:r>
            <a:r>
              <a:rPr lang="en-US" altLang="zh-CN" dirty="0">
                <a:solidFill>
                  <a:srgbClr val="303030"/>
                </a:solidFill>
                <a:latin typeface="宋体" panose="02010600030101010101" pitchFamily="2" charset="-122"/>
                <a:ea typeface="宋体" panose="02010600030101010101" pitchFamily="2" charset="-122"/>
              </a:rPr>
              <a:t>label </a:t>
            </a:r>
            <a:r>
              <a:rPr lang="zh-CN" altLang="en-US" dirty="0">
                <a:solidFill>
                  <a:srgbClr val="303030"/>
                </a:solidFill>
                <a:latin typeface="宋体" panose="02010600030101010101" pitchFamily="2" charset="-122"/>
                <a:ea typeface="宋体" panose="02010600030101010101" pitchFamily="2" charset="-122"/>
              </a:rPr>
              <a:t>离线业务不可用：开放查询接口，提示离线资源可用量为</a:t>
            </a:r>
            <a:r>
              <a:rPr lang="en-US" altLang="zh-CN" dirty="0">
                <a:solidFill>
                  <a:srgbClr val="303030"/>
                </a:solidFill>
                <a:latin typeface="宋体" panose="02010600030101010101" pitchFamily="2" charset="-122"/>
                <a:ea typeface="宋体" panose="02010600030101010101" pitchFamily="2" charset="-122"/>
              </a:rPr>
              <a:t>0</a:t>
            </a:r>
          </a:p>
          <a:p>
            <a:endParaRPr lang="en-US" altLang="zh-CN" dirty="0">
              <a:solidFill>
                <a:srgbClr val="303030"/>
              </a:solidFill>
              <a:latin typeface="宋体" panose="02010600030101010101" pitchFamily="2" charset="-122"/>
              <a:ea typeface="宋体" panose="02010600030101010101" pitchFamily="2" charset="-122"/>
            </a:endParaRPr>
          </a:p>
          <a:p>
            <a:r>
              <a:rPr lang="en-US" altLang="zh-CN" dirty="0">
                <a:solidFill>
                  <a:srgbClr val="303030"/>
                </a:solidFill>
                <a:latin typeface="宋体" panose="02010600030101010101" pitchFamily="2" charset="-122"/>
                <a:ea typeface="宋体" panose="02010600030101010101" pitchFamily="2" charset="-122"/>
              </a:rPr>
              <a:t>YARN</a:t>
            </a:r>
            <a:r>
              <a:rPr lang="zh-CN" altLang="en-US" dirty="0">
                <a:solidFill>
                  <a:srgbClr val="303030"/>
                </a:solidFill>
                <a:latin typeface="宋体" panose="02010600030101010101" pitchFamily="2" charset="-122"/>
                <a:ea typeface="宋体" panose="02010600030101010101" pitchFamily="2" charset="-122"/>
              </a:rPr>
              <a:t>上的业务运行时间比较长，杀死代价大，</a:t>
            </a:r>
            <a:r>
              <a:rPr lang="en-US" altLang="zh-CN" dirty="0">
                <a:solidFill>
                  <a:srgbClr val="303030"/>
                </a:solidFill>
                <a:latin typeface="宋体" panose="02010600030101010101" pitchFamily="2" charset="-122"/>
                <a:ea typeface="宋体" panose="02010600030101010101" pitchFamily="2" charset="-122"/>
              </a:rPr>
              <a:t>YARN</a:t>
            </a:r>
            <a:r>
              <a:rPr lang="zh-CN" altLang="en-US" dirty="0">
                <a:solidFill>
                  <a:srgbClr val="303030"/>
                </a:solidFill>
                <a:latin typeface="宋体" panose="02010600030101010101" pitchFamily="2" charset="-122"/>
                <a:ea typeface="宋体" panose="02010600030101010101" pitchFamily="2" charset="-122"/>
              </a:rPr>
              <a:t>的调度上会区分弹性资源和常驻资源</a:t>
            </a:r>
            <a:endParaRPr lang="en-US" altLang="zh-CN" dirty="0">
              <a:solidFill>
                <a:srgbClr val="303030"/>
              </a:solidFill>
              <a:latin typeface="宋体" panose="02010600030101010101" pitchFamily="2" charset="-122"/>
              <a:ea typeface="宋体" panose="02010600030101010101" pitchFamily="2" charset="-122"/>
            </a:endParaRPr>
          </a:p>
          <a:p>
            <a:endParaRPr lang="en-US" altLang="zh-CN" dirty="0">
              <a:solidFill>
                <a:srgbClr val="303030"/>
              </a:solidFill>
              <a:latin typeface="宋体" panose="02010600030101010101" pitchFamily="2" charset="-122"/>
              <a:ea typeface="宋体" panose="02010600030101010101" pitchFamily="2" charset="-122"/>
            </a:endParaRPr>
          </a:p>
          <a:p>
            <a:r>
              <a:rPr lang="en-US" altLang="zh-CN" dirty="0">
                <a:solidFill>
                  <a:srgbClr val="303030"/>
                </a:solidFill>
                <a:latin typeface="宋体" panose="02010600030101010101" pitchFamily="2" charset="-122"/>
                <a:ea typeface="宋体" panose="02010600030101010101" pitchFamily="2" charset="-122"/>
              </a:rPr>
              <a:t>Mesos</a:t>
            </a:r>
            <a:r>
              <a:rPr lang="zh-CN" altLang="en-US" dirty="0">
                <a:solidFill>
                  <a:srgbClr val="303030"/>
                </a:solidFill>
                <a:latin typeface="宋体" panose="02010600030101010101" pitchFamily="2" charset="-122"/>
                <a:ea typeface="宋体" panose="02010600030101010101" pitchFamily="2" charset="-122"/>
              </a:rPr>
              <a:t>上管理的音视频转码服务运行时间在十几秒左右，杀死代价小，不需要区分弹性资源和常驻资源</a:t>
            </a:r>
            <a:endParaRPr lang="en-US" altLang="zh-CN" dirty="0">
              <a:solidFill>
                <a:srgbClr val="303030"/>
              </a:solidFill>
              <a:latin typeface="宋体" panose="02010600030101010101" pitchFamily="2" charset="-122"/>
              <a:ea typeface="宋体" panose="02010600030101010101" pitchFamily="2" charset="-122"/>
            </a:endParaRPr>
          </a:p>
          <a:p>
            <a:endParaRPr lang="en-US" altLang="zh-CN" dirty="0">
              <a:solidFill>
                <a:srgbClr val="303030"/>
              </a:solidFill>
              <a:latin typeface="宋体" panose="02010600030101010101" pitchFamily="2" charset="-122"/>
              <a:ea typeface="宋体" panose="02010600030101010101" pitchFamily="2" charset="-122"/>
            </a:endParaRPr>
          </a:p>
          <a:p>
            <a:r>
              <a:rPr lang="zh-CN" altLang="en-US" dirty="0">
                <a:solidFill>
                  <a:srgbClr val="303030"/>
                </a:solidFill>
                <a:latin typeface="宋体" panose="02010600030101010101" pitchFamily="2" charset="-122"/>
                <a:ea typeface="宋体" panose="02010600030101010101" pitchFamily="2" charset="-122"/>
              </a:rPr>
              <a:t>应对短时流量激增：在离线集群中也部署</a:t>
            </a:r>
            <a:r>
              <a:rPr lang="en-US" altLang="zh-CN" dirty="0">
                <a:solidFill>
                  <a:srgbClr val="303030"/>
                </a:solidFill>
                <a:latin typeface="宋体" panose="02010600030101010101" pitchFamily="2" charset="-122"/>
                <a:ea typeface="宋体" panose="02010600030101010101" pitchFamily="2" charset="-122"/>
              </a:rPr>
              <a:t>K8S</a:t>
            </a:r>
            <a:r>
              <a:rPr lang="zh-CN" altLang="en-US" dirty="0">
                <a:solidFill>
                  <a:srgbClr val="303030"/>
                </a:solidFill>
                <a:latin typeface="宋体" panose="02010600030101010101" pitchFamily="2" charset="-122"/>
                <a:ea typeface="宋体" panose="02010600030101010101" pitchFamily="2" charset="-122"/>
              </a:rPr>
              <a:t>集群，且服务和在线</a:t>
            </a:r>
            <a:r>
              <a:rPr lang="en-US" altLang="zh-CN" dirty="0">
                <a:solidFill>
                  <a:srgbClr val="303030"/>
                </a:solidFill>
                <a:latin typeface="宋体" panose="02010600030101010101" pitchFamily="2" charset="-122"/>
                <a:ea typeface="宋体" panose="02010600030101010101" pitchFamily="2" charset="-122"/>
              </a:rPr>
              <a:t>K8S</a:t>
            </a:r>
            <a:r>
              <a:rPr lang="zh-CN" altLang="en-US" dirty="0">
                <a:solidFill>
                  <a:srgbClr val="303030"/>
                </a:solidFill>
                <a:latin typeface="宋体" panose="02010600030101010101" pitchFamily="2" charset="-122"/>
                <a:ea typeface="宋体" panose="02010600030101010101" pitchFamily="2" charset="-122"/>
              </a:rPr>
              <a:t>中完全相同，只是平时副本数为</a:t>
            </a:r>
            <a:r>
              <a:rPr lang="en-US" altLang="zh-CN" dirty="0">
                <a:solidFill>
                  <a:srgbClr val="303030"/>
                </a:solidFill>
                <a:latin typeface="宋体" panose="02010600030101010101" pitchFamily="2" charset="-122"/>
                <a:ea typeface="宋体" panose="02010600030101010101" pitchFamily="2" charset="-122"/>
              </a:rPr>
              <a:t>0</a:t>
            </a:r>
            <a:r>
              <a:rPr lang="zh-CN" altLang="en-US" dirty="0">
                <a:solidFill>
                  <a:srgbClr val="303030"/>
                </a:solidFill>
                <a:latin typeface="宋体" panose="02010600030101010101" pitchFamily="2" charset="-122"/>
                <a:ea typeface="宋体" panose="02010600030101010101" pitchFamily="2" charset="-122"/>
              </a:rPr>
              <a:t>，在在线集群负载过大时，可以杀死离线作业快速扩容在线服务</a:t>
            </a:r>
            <a:endParaRPr lang="en-US" altLang="zh-CN" dirty="0">
              <a:solidFill>
                <a:srgbClr val="303030"/>
              </a:solidFill>
              <a:latin typeface="宋体" panose="02010600030101010101" pitchFamily="2" charset="-122"/>
              <a:ea typeface="宋体" panose="02010600030101010101" pitchFamily="2" charset="-122"/>
            </a:endParaRPr>
          </a:p>
        </p:txBody>
      </p:sp>
      <p:sp>
        <p:nvSpPr>
          <p:cNvPr id="5" name="矩形 4">
            <a:extLst>
              <a:ext uri="{FF2B5EF4-FFF2-40B4-BE49-F238E27FC236}">
                <a16:creationId xmlns:a16="http://schemas.microsoft.com/office/drawing/2014/main" id="{B1380357-C3BE-514F-BDEC-B2F0B8F47247}"/>
              </a:ext>
            </a:extLst>
          </p:cNvPr>
          <p:cNvSpPr/>
          <p:nvPr/>
        </p:nvSpPr>
        <p:spPr>
          <a:xfrm>
            <a:off x="0" y="0"/>
            <a:ext cx="519097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kern="100" dirty="0">
                <a:latin typeface="+mj-ea"/>
                <a:cs typeface="Times New Roman" panose="02020603050405020304" pitchFamily="18" charset="0"/>
              </a:rPr>
              <a:t>弹性设置离线业务可用资源量</a:t>
            </a:r>
            <a:endParaRPr kumimoji="1" lang="zh-CN" altLang="en-US" sz="2800" dirty="0">
              <a:latin typeface="+mj-ea"/>
            </a:endParaRPr>
          </a:p>
        </p:txBody>
      </p:sp>
    </p:spTree>
    <p:extLst>
      <p:ext uri="{BB962C8B-B14F-4D97-AF65-F5344CB8AC3E}">
        <p14:creationId xmlns:p14="http://schemas.microsoft.com/office/powerpoint/2010/main" val="891012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5DFDC037-7A6D-4945-88E9-74A14A9952FC}"/>
              </a:ext>
            </a:extLst>
          </p:cNvPr>
          <p:cNvSpPr txBox="1"/>
          <p:nvPr/>
        </p:nvSpPr>
        <p:spPr>
          <a:xfrm>
            <a:off x="417251" y="979104"/>
            <a:ext cx="10662082" cy="1631216"/>
          </a:xfrm>
          <a:prstGeom prst="rect">
            <a:avLst/>
          </a:prstGeom>
          <a:noFill/>
        </p:spPr>
        <p:txBody>
          <a:bodyPr wrap="square" rtlCol="0">
            <a:spAutoFit/>
          </a:bodyPr>
          <a:lstStyle/>
          <a:p>
            <a:r>
              <a:rPr lang="zh-CN" altLang="en-US" sz="2000" dirty="0">
                <a:latin typeface="宋体" panose="02010600030101010101" pitchFamily="2" charset="-122"/>
                <a:ea typeface="宋体" panose="02010600030101010101" pitchFamily="2" charset="-122"/>
              </a:rPr>
              <a:t>动态设置离线</a:t>
            </a:r>
            <a:r>
              <a:rPr lang="en-US" altLang="zh-CN" sz="2000" dirty="0">
                <a:latin typeface="宋体" panose="02010600030101010101" pitchFamily="2" charset="-122"/>
                <a:ea typeface="宋体" panose="02010600030101010101" pitchFamily="2" charset="-122"/>
              </a:rPr>
              <a:t>agent</a:t>
            </a:r>
            <a:r>
              <a:rPr lang="zh-CN" altLang="en-US" sz="2000" dirty="0">
                <a:latin typeface="宋体" panose="02010600030101010101" pitchFamily="2" charset="-122"/>
                <a:ea typeface="宋体" panose="02010600030101010101" pitchFamily="2" charset="-122"/>
              </a:rPr>
              <a:t>可用资源量：</a:t>
            </a:r>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节点离线作业的可用资源量</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节点总共资源量</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在线作业使用资源量</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系统组件使用资源量</a:t>
            </a:r>
            <a:r>
              <a:rPr lang="en-US" altLang="zh-CN" sz="2000" dirty="0">
                <a:latin typeface="宋体" panose="02010600030101010101" pitchFamily="2" charset="-122"/>
                <a:ea typeface="宋体" panose="02010600030101010101" pitchFamily="2" charset="-122"/>
              </a:rPr>
              <a:t>-buffer</a:t>
            </a:r>
            <a:r>
              <a:rPr lang="zh-CN" altLang="en-US" sz="2000" dirty="0">
                <a:latin typeface="宋体" panose="02010600030101010101" pitchFamily="2" charset="-122"/>
                <a:ea typeface="宋体" panose="02010600030101010101" pitchFamily="2" charset="-122"/>
              </a:rPr>
              <a:t>大小</a:t>
            </a:r>
            <a:endParaRPr lang="en-US" altLang="zh-CN" sz="2000"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代表：腾讯</a:t>
            </a:r>
            <a:r>
              <a:rPr lang="en-US" altLang="zh-CN" sz="2000" dirty="0">
                <a:latin typeface="宋体" panose="02010600030101010101" pitchFamily="2" charset="-122"/>
                <a:ea typeface="宋体" panose="02010600030101010101" pitchFamily="2" charset="-122"/>
              </a:rPr>
              <a:t>Caelus</a:t>
            </a:r>
          </a:p>
        </p:txBody>
      </p:sp>
      <p:sp>
        <p:nvSpPr>
          <p:cNvPr id="2" name="矩形 1">
            <a:extLst>
              <a:ext uri="{FF2B5EF4-FFF2-40B4-BE49-F238E27FC236}">
                <a16:creationId xmlns:a16="http://schemas.microsoft.com/office/drawing/2014/main" id="{DC426A26-4169-45D4-B3B5-165472C8E3DE}"/>
              </a:ext>
            </a:extLst>
          </p:cNvPr>
          <p:cNvSpPr/>
          <p:nvPr/>
        </p:nvSpPr>
        <p:spPr>
          <a:xfrm>
            <a:off x="1802166" y="3331343"/>
            <a:ext cx="1837678" cy="7190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资源水位</a:t>
            </a:r>
          </a:p>
        </p:txBody>
      </p:sp>
      <p:sp>
        <p:nvSpPr>
          <p:cNvPr id="6" name="矩形 5">
            <a:extLst>
              <a:ext uri="{FF2B5EF4-FFF2-40B4-BE49-F238E27FC236}">
                <a16:creationId xmlns:a16="http://schemas.microsoft.com/office/drawing/2014/main" id="{A2DE47AD-DA81-4BA5-981D-D549ACEBE17C}"/>
              </a:ext>
            </a:extLst>
          </p:cNvPr>
          <p:cNvSpPr/>
          <p:nvPr/>
        </p:nvSpPr>
        <p:spPr>
          <a:xfrm>
            <a:off x="7873153" y="2612252"/>
            <a:ext cx="1837678" cy="7190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调整作业副本数</a:t>
            </a:r>
          </a:p>
        </p:txBody>
      </p:sp>
      <p:sp>
        <p:nvSpPr>
          <p:cNvPr id="7" name="矩形 6">
            <a:extLst>
              <a:ext uri="{FF2B5EF4-FFF2-40B4-BE49-F238E27FC236}">
                <a16:creationId xmlns:a16="http://schemas.microsoft.com/office/drawing/2014/main" id="{C7FC37F1-859F-4DC5-B05F-0493846C623E}"/>
              </a:ext>
            </a:extLst>
          </p:cNvPr>
          <p:cNvSpPr/>
          <p:nvPr/>
        </p:nvSpPr>
        <p:spPr>
          <a:xfrm>
            <a:off x="7873153" y="5601273"/>
            <a:ext cx="1837678" cy="7190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调整节点离线资源配额</a:t>
            </a:r>
          </a:p>
        </p:txBody>
      </p:sp>
      <p:sp>
        <p:nvSpPr>
          <p:cNvPr id="8" name="矩形 7">
            <a:extLst>
              <a:ext uri="{FF2B5EF4-FFF2-40B4-BE49-F238E27FC236}">
                <a16:creationId xmlns:a16="http://schemas.microsoft.com/office/drawing/2014/main" id="{E9702B11-DA6F-4045-B109-09ECBD0DBAC4}"/>
              </a:ext>
            </a:extLst>
          </p:cNvPr>
          <p:cNvSpPr/>
          <p:nvPr/>
        </p:nvSpPr>
        <p:spPr>
          <a:xfrm>
            <a:off x="1802166" y="4871827"/>
            <a:ext cx="1837678" cy="7190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规则配置</a:t>
            </a:r>
          </a:p>
        </p:txBody>
      </p:sp>
      <p:sp>
        <p:nvSpPr>
          <p:cNvPr id="9" name="矩形 8">
            <a:extLst>
              <a:ext uri="{FF2B5EF4-FFF2-40B4-BE49-F238E27FC236}">
                <a16:creationId xmlns:a16="http://schemas.microsoft.com/office/drawing/2014/main" id="{1D74F2AA-11F7-4D97-827E-DB56D6DE9CED}"/>
              </a:ext>
            </a:extLst>
          </p:cNvPr>
          <p:cNvSpPr/>
          <p:nvPr/>
        </p:nvSpPr>
        <p:spPr>
          <a:xfrm>
            <a:off x="4955219" y="4129594"/>
            <a:ext cx="1837678" cy="7190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多维度监控规则处理</a:t>
            </a:r>
          </a:p>
        </p:txBody>
      </p:sp>
      <p:cxnSp>
        <p:nvCxnSpPr>
          <p:cNvPr id="10" name="连接符: 肘形 9">
            <a:extLst>
              <a:ext uri="{FF2B5EF4-FFF2-40B4-BE49-F238E27FC236}">
                <a16:creationId xmlns:a16="http://schemas.microsoft.com/office/drawing/2014/main" id="{EB348B9A-B350-4294-B075-D82095DDA42D}"/>
              </a:ext>
            </a:extLst>
          </p:cNvPr>
          <p:cNvCxnSpPr>
            <a:stCxn id="2" idx="3"/>
            <a:endCxn id="9" idx="1"/>
          </p:cNvCxnSpPr>
          <p:nvPr/>
        </p:nvCxnSpPr>
        <p:spPr>
          <a:xfrm>
            <a:off x="3639844" y="3690889"/>
            <a:ext cx="1315375" cy="798251"/>
          </a:xfrm>
          <a:prstGeom prst="bentConnector3">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连接符: 肘形 10">
            <a:extLst>
              <a:ext uri="{FF2B5EF4-FFF2-40B4-BE49-F238E27FC236}">
                <a16:creationId xmlns:a16="http://schemas.microsoft.com/office/drawing/2014/main" id="{E5B0D403-D5C2-4F58-9BEB-D2D23B48CDFF}"/>
              </a:ext>
            </a:extLst>
          </p:cNvPr>
          <p:cNvCxnSpPr>
            <a:cxnSpLocks/>
            <a:stCxn id="8" idx="3"/>
            <a:endCxn id="9" idx="1"/>
          </p:cNvCxnSpPr>
          <p:nvPr/>
        </p:nvCxnSpPr>
        <p:spPr>
          <a:xfrm flipV="1">
            <a:off x="3639844" y="4489140"/>
            <a:ext cx="1315375" cy="742233"/>
          </a:xfrm>
          <a:prstGeom prst="bentConnector3">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连接符: 肘形 13">
            <a:extLst>
              <a:ext uri="{FF2B5EF4-FFF2-40B4-BE49-F238E27FC236}">
                <a16:creationId xmlns:a16="http://schemas.microsoft.com/office/drawing/2014/main" id="{6A52727A-719F-48FA-9BF0-63B3534784D5}"/>
              </a:ext>
            </a:extLst>
          </p:cNvPr>
          <p:cNvCxnSpPr>
            <a:cxnSpLocks/>
            <a:stCxn id="9" idx="3"/>
            <a:endCxn id="6" idx="1"/>
          </p:cNvCxnSpPr>
          <p:nvPr/>
        </p:nvCxnSpPr>
        <p:spPr>
          <a:xfrm flipV="1">
            <a:off x="6792897" y="2971798"/>
            <a:ext cx="1080256" cy="1517342"/>
          </a:xfrm>
          <a:prstGeom prst="bentConnector3">
            <a:avLst/>
          </a:prstGeom>
          <a:ln w="19050">
            <a:tailEnd type="triangle"/>
          </a:ln>
        </p:spPr>
        <p:style>
          <a:lnRef idx="1">
            <a:schemeClr val="dk1"/>
          </a:lnRef>
          <a:fillRef idx="0">
            <a:schemeClr val="dk1"/>
          </a:fillRef>
          <a:effectRef idx="0">
            <a:schemeClr val="dk1"/>
          </a:effectRef>
          <a:fontRef idx="minor">
            <a:schemeClr val="tx1"/>
          </a:fontRef>
        </p:style>
      </p:cxnSp>
      <p:cxnSp>
        <p:nvCxnSpPr>
          <p:cNvPr id="17" name="连接符: 肘形 16">
            <a:extLst>
              <a:ext uri="{FF2B5EF4-FFF2-40B4-BE49-F238E27FC236}">
                <a16:creationId xmlns:a16="http://schemas.microsoft.com/office/drawing/2014/main" id="{3E5686FE-998E-439C-B6AA-D3911A6D30C0}"/>
              </a:ext>
            </a:extLst>
          </p:cNvPr>
          <p:cNvCxnSpPr>
            <a:cxnSpLocks/>
            <a:stCxn id="9" idx="3"/>
            <a:endCxn id="7" idx="1"/>
          </p:cNvCxnSpPr>
          <p:nvPr/>
        </p:nvCxnSpPr>
        <p:spPr>
          <a:xfrm>
            <a:off x="6792897" y="4489140"/>
            <a:ext cx="1080256" cy="1471679"/>
          </a:xfrm>
          <a:prstGeom prst="bentConnector3">
            <a:avLst/>
          </a:prstGeom>
          <a:ln w="19050">
            <a:tailEnd type="triangle"/>
          </a:ln>
        </p:spPr>
        <p:style>
          <a:lnRef idx="1">
            <a:schemeClr val="dk1"/>
          </a:lnRef>
          <a:fillRef idx="0">
            <a:schemeClr val="dk1"/>
          </a:fillRef>
          <a:effectRef idx="0">
            <a:schemeClr val="dk1"/>
          </a:effectRef>
          <a:fontRef idx="minor">
            <a:schemeClr val="tx1"/>
          </a:fontRef>
        </p:style>
      </p:cxnSp>
      <p:sp>
        <p:nvSpPr>
          <p:cNvPr id="22" name="矩形 21">
            <a:extLst>
              <a:ext uri="{FF2B5EF4-FFF2-40B4-BE49-F238E27FC236}">
                <a16:creationId xmlns:a16="http://schemas.microsoft.com/office/drawing/2014/main" id="{193B8841-ED39-4997-BF4C-97BCC6B16204}"/>
              </a:ext>
            </a:extLst>
          </p:cNvPr>
          <p:cNvSpPr/>
          <p:nvPr/>
        </p:nvSpPr>
        <p:spPr>
          <a:xfrm>
            <a:off x="7873153" y="4129594"/>
            <a:ext cx="1837678" cy="7190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调整离线作业节点数</a:t>
            </a:r>
          </a:p>
        </p:txBody>
      </p:sp>
      <p:cxnSp>
        <p:nvCxnSpPr>
          <p:cNvPr id="24" name="直接箭头连接符 23">
            <a:extLst>
              <a:ext uri="{FF2B5EF4-FFF2-40B4-BE49-F238E27FC236}">
                <a16:creationId xmlns:a16="http://schemas.microsoft.com/office/drawing/2014/main" id="{7DFF4798-6265-4A39-AAB8-76A61960DD9E}"/>
              </a:ext>
            </a:extLst>
          </p:cNvPr>
          <p:cNvCxnSpPr>
            <a:stCxn id="9" idx="3"/>
            <a:endCxn id="22" idx="1"/>
          </p:cNvCxnSpPr>
          <p:nvPr/>
        </p:nvCxnSpPr>
        <p:spPr>
          <a:xfrm>
            <a:off x="6792897" y="4489140"/>
            <a:ext cx="108025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 name="矩形 14">
            <a:extLst>
              <a:ext uri="{FF2B5EF4-FFF2-40B4-BE49-F238E27FC236}">
                <a16:creationId xmlns:a16="http://schemas.microsoft.com/office/drawing/2014/main" id="{C868B35A-F0FB-E045-AB2B-3CB1AFEF2D06}"/>
              </a:ext>
            </a:extLst>
          </p:cNvPr>
          <p:cNvSpPr/>
          <p:nvPr/>
        </p:nvSpPr>
        <p:spPr>
          <a:xfrm>
            <a:off x="0" y="0"/>
            <a:ext cx="519097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kern="100" dirty="0">
                <a:latin typeface="+mj-ea"/>
                <a:cs typeface="Times New Roman" panose="02020603050405020304" pitchFamily="18" charset="0"/>
              </a:rPr>
              <a:t>弹性设置离线业务可用资源量</a:t>
            </a:r>
            <a:endParaRPr kumimoji="1" lang="zh-CN" altLang="en-US" sz="2800" dirty="0">
              <a:latin typeface="+mj-ea"/>
            </a:endParaRPr>
          </a:p>
        </p:txBody>
      </p:sp>
    </p:spTree>
    <p:extLst>
      <p:ext uri="{BB962C8B-B14F-4D97-AF65-F5344CB8AC3E}">
        <p14:creationId xmlns:p14="http://schemas.microsoft.com/office/powerpoint/2010/main" val="39502983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6">
            <a:extLst>
              <a:ext uri="{FF2B5EF4-FFF2-40B4-BE49-F238E27FC236}">
                <a16:creationId xmlns:a16="http://schemas.microsoft.com/office/drawing/2014/main" id="{EB668B17-934F-49FA-B2F3-C86D1272E5CE}"/>
              </a:ext>
            </a:extLst>
          </p:cNvPr>
          <p:cNvGraphicFramePr>
            <a:graphicFrameLocks noGrp="1"/>
          </p:cNvGraphicFramePr>
          <p:nvPr>
            <p:extLst>
              <p:ext uri="{D42A27DB-BD31-4B8C-83A1-F6EECF244321}">
                <p14:modId xmlns:p14="http://schemas.microsoft.com/office/powerpoint/2010/main" val="2541644547"/>
              </p:ext>
            </p:extLst>
          </p:nvPr>
        </p:nvGraphicFramePr>
        <p:xfrm>
          <a:off x="41564" y="1100234"/>
          <a:ext cx="12108872" cy="5757766"/>
        </p:xfrm>
        <a:graphic>
          <a:graphicData uri="http://schemas.openxmlformats.org/drawingml/2006/table">
            <a:tbl>
              <a:tblPr firstRow="1" bandRow="1">
                <a:tableStyleId>{5C22544A-7EE6-4342-B048-85BDC9FD1C3A}</a:tableStyleId>
              </a:tblPr>
              <a:tblGrid>
                <a:gridCol w="3027218">
                  <a:extLst>
                    <a:ext uri="{9D8B030D-6E8A-4147-A177-3AD203B41FA5}">
                      <a16:colId xmlns:a16="http://schemas.microsoft.com/office/drawing/2014/main" val="389026116"/>
                    </a:ext>
                  </a:extLst>
                </a:gridCol>
                <a:gridCol w="3027218">
                  <a:extLst>
                    <a:ext uri="{9D8B030D-6E8A-4147-A177-3AD203B41FA5}">
                      <a16:colId xmlns:a16="http://schemas.microsoft.com/office/drawing/2014/main" val="1466151222"/>
                    </a:ext>
                  </a:extLst>
                </a:gridCol>
                <a:gridCol w="3027218">
                  <a:extLst>
                    <a:ext uri="{9D8B030D-6E8A-4147-A177-3AD203B41FA5}">
                      <a16:colId xmlns:a16="http://schemas.microsoft.com/office/drawing/2014/main" val="3862979134"/>
                    </a:ext>
                  </a:extLst>
                </a:gridCol>
                <a:gridCol w="3027218">
                  <a:extLst>
                    <a:ext uri="{9D8B030D-6E8A-4147-A177-3AD203B41FA5}">
                      <a16:colId xmlns:a16="http://schemas.microsoft.com/office/drawing/2014/main" val="2099072471"/>
                    </a:ext>
                  </a:extLst>
                </a:gridCol>
              </a:tblGrid>
              <a:tr h="558710">
                <a:tc>
                  <a:txBody>
                    <a:bodyPr/>
                    <a:lstStyle/>
                    <a:p>
                      <a:r>
                        <a:rPr lang="zh-CN" altLang="en-US" dirty="0"/>
                        <a:t>方法</a:t>
                      </a:r>
                    </a:p>
                  </a:txBody>
                  <a:tcPr/>
                </a:tc>
                <a:tc>
                  <a:txBody>
                    <a:bodyPr/>
                    <a:lstStyle/>
                    <a:p>
                      <a:r>
                        <a:rPr lang="zh-CN" altLang="en-US" dirty="0"/>
                        <a:t>基本思想</a:t>
                      </a:r>
                    </a:p>
                  </a:txBody>
                  <a:tcPr/>
                </a:tc>
                <a:tc>
                  <a:txBody>
                    <a:bodyPr/>
                    <a:lstStyle/>
                    <a:p>
                      <a:r>
                        <a:rPr lang="zh-CN" altLang="en-US" dirty="0"/>
                        <a:t>优点</a:t>
                      </a:r>
                    </a:p>
                  </a:txBody>
                  <a:tcPr/>
                </a:tc>
                <a:tc>
                  <a:txBody>
                    <a:bodyPr/>
                    <a:lstStyle/>
                    <a:p>
                      <a:r>
                        <a:rPr lang="zh-CN" altLang="en-US" dirty="0"/>
                        <a:t>缺点</a:t>
                      </a:r>
                    </a:p>
                  </a:txBody>
                  <a:tcPr/>
                </a:tc>
                <a:extLst>
                  <a:ext uri="{0D108BD9-81ED-4DB2-BD59-A6C34878D82A}">
                    <a16:rowId xmlns:a16="http://schemas.microsoft.com/office/drawing/2014/main" val="2266355383"/>
                  </a:ext>
                </a:extLst>
              </a:tr>
              <a:tr h="2281879">
                <a:tc>
                  <a:txBody>
                    <a:bodyPr/>
                    <a:lstStyle/>
                    <a:p>
                      <a:r>
                        <a:rPr lang="zh-CN" altLang="en-US" dirty="0">
                          <a:latin typeface="Songti SC" panose="02010600040101010101" pitchFamily="2" charset="-122"/>
                          <a:ea typeface="Songti SC" panose="02010600040101010101" pitchFamily="2" charset="-122"/>
                        </a:rPr>
                        <a:t>弹性设置离线业务可用资源量</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a:solidFill>
                            <a:schemeClr val="dk1"/>
                          </a:solidFill>
                          <a:latin typeface="Songti SC" panose="02010600040101010101" pitchFamily="2" charset="-122"/>
                          <a:ea typeface="Songti SC" panose="02010600040101010101" pitchFamily="2" charset="-122"/>
                          <a:cs typeface="+mn-cs"/>
                        </a:rPr>
                        <a:t>根据未来一段时间在线作业负载变化情况设置离线作业可用资源量</a:t>
                      </a:r>
                    </a:p>
                  </a:txBody>
                  <a:tcPr/>
                </a:tc>
                <a:tc>
                  <a:txBody>
                    <a:bodyPr/>
                    <a:lstStyle/>
                    <a:p>
                      <a:r>
                        <a:rPr lang="zh-CN" altLang="en-US" dirty="0">
                          <a:latin typeface="Songti SC" panose="02010600040101010101" pitchFamily="2" charset="-122"/>
                          <a:ea typeface="Songti SC" panose="02010600040101010101" pitchFamily="2" charset="-122"/>
                        </a:rPr>
                        <a:t>支持在线作业的抢占，在线作业性能有保障</a:t>
                      </a:r>
                    </a:p>
                  </a:txBody>
                  <a:tcPr/>
                </a:tc>
                <a:tc>
                  <a:txBody>
                    <a:bodyPr/>
                    <a:lstStyle/>
                    <a:p>
                      <a:r>
                        <a:rPr lang="en-US" altLang="zh-CN" dirty="0">
                          <a:latin typeface="Songti SC" panose="02010600040101010101" pitchFamily="2" charset="-122"/>
                          <a:ea typeface="Songti SC" panose="02010600040101010101" pitchFamily="2" charset="-122"/>
                        </a:rPr>
                        <a:t>1</a:t>
                      </a:r>
                      <a:r>
                        <a:rPr lang="zh-CN" altLang="en-US" dirty="0">
                          <a:latin typeface="Songti SC" panose="02010600040101010101" pitchFamily="2" charset="-122"/>
                          <a:ea typeface="Songti SC" panose="02010600040101010101" pitchFamily="2" charset="-122"/>
                        </a:rPr>
                        <a:t>、有动态迁移作业的开销</a:t>
                      </a:r>
                      <a:endParaRPr lang="en-US" altLang="zh-CN" dirty="0">
                        <a:latin typeface="Songti SC" panose="02010600040101010101" pitchFamily="2" charset="-122"/>
                        <a:ea typeface="Songti SC" panose="02010600040101010101" pitchFamily="2" charset="-122"/>
                      </a:endParaRPr>
                    </a:p>
                    <a:p>
                      <a:r>
                        <a:rPr lang="en-US" altLang="zh-CN" dirty="0">
                          <a:latin typeface="Songti SC" panose="02010600040101010101" pitchFamily="2" charset="-122"/>
                          <a:ea typeface="Songti SC" panose="02010600040101010101" pitchFamily="2" charset="-122"/>
                        </a:rPr>
                        <a:t>2</a:t>
                      </a:r>
                      <a:r>
                        <a:rPr lang="zh-CN" altLang="en-US" dirty="0">
                          <a:latin typeface="Songti SC" panose="02010600040101010101" pitchFamily="2" charset="-122"/>
                          <a:ea typeface="Songti SC" panose="02010600040101010101" pitchFamily="2" charset="-122"/>
                        </a:rPr>
                        <a:t>、只部署在线作业的节点仍然存在资源利用率低的问题</a:t>
                      </a:r>
                      <a:endParaRPr lang="en-US" altLang="zh-CN" dirty="0">
                        <a:latin typeface="Songti SC" panose="02010600040101010101" pitchFamily="2" charset="-122"/>
                        <a:ea typeface="Songti SC" panose="02010600040101010101" pitchFamily="2" charset="-122"/>
                      </a:endParaRPr>
                    </a:p>
                    <a:p>
                      <a:r>
                        <a:rPr lang="en-US" altLang="zh-CN" dirty="0">
                          <a:latin typeface="Songti SC" panose="02010600040101010101" pitchFamily="2" charset="-122"/>
                          <a:ea typeface="Songti SC" panose="02010600040101010101" pitchFamily="2" charset="-122"/>
                        </a:rPr>
                        <a:t>3</a:t>
                      </a:r>
                      <a:r>
                        <a:rPr lang="zh-CN" altLang="en-US" dirty="0">
                          <a:latin typeface="Songti SC" panose="02010600040101010101" pitchFamily="2" charset="-122"/>
                          <a:ea typeface="Songti SC" panose="02010600040101010101" pitchFamily="2" charset="-122"/>
                        </a:rPr>
                        <a:t>、需要离线作业管理系统支持资源的热更新，否则会有重启离线作业的开销</a:t>
                      </a:r>
                      <a:endParaRPr lang="en-US" altLang="zh-CN" dirty="0">
                        <a:latin typeface="Songti SC" panose="02010600040101010101" pitchFamily="2" charset="-122"/>
                        <a:ea typeface="Songti SC" panose="02010600040101010101" pitchFamily="2" charset="-122"/>
                      </a:endParaRPr>
                    </a:p>
                    <a:p>
                      <a:endParaRPr lang="zh-CN" altLang="en-US" dirty="0">
                        <a:latin typeface="Songti SC" panose="02010600040101010101" pitchFamily="2" charset="-122"/>
                        <a:ea typeface="Songti SC" panose="02010600040101010101" pitchFamily="2" charset="-122"/>
                      </a:endParaRPr>
                    </a:p>
                  </a:txBody>
                  <a:tcPr/>
                </a:tc>
                <a:extLst>
                  <a:ext uri="{0D108BD9-81ED-4DB2-BD59-A6C34878D82A}">
                    <a16:rowId xmlns:a16="http://schemas.microsoft.com/office/drawing/2014/main" val="977170997"/>
                  </a:ext>
                </a:extLst>
              </a:tr>
              <a:tr h="1347686">
                <a:tc>
                  <a:txBody>
                    <a:bodyPr/>
                    <a:lstStyle/>
                    <a:p>
                      <a:r>
                        <a:rPr lang="zh-CN" altLang="en-US" dirty="0">
                          <a:latin typeface="Songti SC" panose="02010600040101010101" pitchFamily="2" charset="-122"/>
                          <a:ea typeface="Songti SC" panose="02010600040101010101" pitchFamily="2" charset="-122"/>
                        </a:rPr>
                        <a:t>引入资源协调层</a:t>
                      </a:r>
                    </a:p>
                  </a:txBody>
                  <a:tcPr/>
                </a:tc>
                <a:tc>
                  <a:txBody>
                    <a:bodyPr/>
                    <a:lstStyle/>
                    <a:p>
                      <a:r>
                        <a:rPr lang="zh-CN" altLang="en-US" dirty="0">
                          <a:latin typeface="Songti SC" panose="02010600040101010101" pitchFamily="2" charset="-122"/>
                          <a:ea typeface="Songti SC" panose="02010600040101010101" pitchFamily="2" charset="-122"/>
                        </a:rPr>
                        <a:t>资源协调层动态划分各个调度框架的可用资源量</a:t>
                      </a:r>
                    </a:p>
                  </a:txBody>
                  <a:tcPr/>
                </a:tc>
                <a:tc>
                  <a:txBody>
                    <a:bodyPr/>
                    <a:lstStyle/>
                    <a:p>
                      <a:r>
                        <a:rPr lang="zh-CN" altLang="en-US" dirty="0">
                          <a:latin typeface="Songti SC" panose="02010600040101010101" pitchFamily="2" charset="-122"/>
                          <a:ea typeface="Songti SC" panose="02010600040101010101" pitchFamily="2" charset="-122"/>
                        </a:rPr>
                        <a:t>可以在一定程度上解决多管理框架的协同调度问题</a:t>
                      </a:r>
                    </a:p>
                  </a:txBody>
                  <a:tcPr/>
                </a:tc>
                <a:tc>
                  <a:txBody>
                    <a:bodyPr/>
                    <a:lstStyle/>
                    <a:p>
                      <a:r>
                        <a:rPr lang="en-US" altLang="zh-CN" dirty="0">
                          <a:latin typeface="Songti SC" panose="02010600040101010101" pitchFamily="2" charset="-122"/>
                          <a:ea typeface="Songti SC" panose="02010600040101010101" pitchFamily="2" charset="-122"/>
                        </a:rPr>
                        <a:t>1</a:t>
                      </a:r>
                      <a:r>
                        <a:rPr lang="zh-CN" altLang="en-US" dirty="0">
                          <a:latin typeface="Songti SC" panose="02010600040101010101" pitchFamily="2" charset="-122"/>
                          <a:ea typeface="Songti SC" panose="02010600040101010101" pitchFamily="2" charset="-122"/>
                        </a:rPr>
                        <a:t>、</a:t>
                      </a:r>
                      <a:r>
                        <a:rPr lang="en-US" altLang="zh-CN" dirty="0">
                          <a:latin typeface="Songti SC" panose="02010600040101010101" pitchFamily="2" charset="-122"/>
                          <a:ea typeface="Songti SC" panose="02010600040101010101" pitchFamily="2" charset="-122"/>
                        </a:rPr>
                        <a:t>0</a:t>
                      </a:r>
                      <a:r>
                        <a:rPr lang="zh-CN" altLang="en-US" dirty="0">
                          <a:latin typeface="Songti SC" panose="02010600040101010101" pitchFamily="2" charset="-122"/>
                          <a:ea typeface="Songti SC" panose="02010600040101010101" pitchFamily="2" charset="-122"/>
                        </a:rPr>
                        <a:t>层的实现较为复杂</a:t>
                      </a:r>
                      <a:endParaRPr lang="en-US" altLang="zh-CN" dirty="0">
                        <a:latin typeface="Songti SC" panose="02010600040101010101" pitchFamily="2" charset="-122"/>
                        <a:ea typeface="Songti SC" panose="02010600040101010101" pitchFamily="2" charset="-122"/>
                      </a:endParaRPr>
                    </a:p>
                    <a:p>
                      <a:r>
                        <a:rPr lang="en-US" altLang="zh-CN" dirty="0">
                          <a:latin typeface="Songti SC" panose="02010600040101010101" pitchFamily="2" charset="-122"/>
                          <a:ea typeface="Songti SC" panose="02010600040101010101" pitchFamily="2" charset="-122"/>
                        </a:rPr>
                        <a:t>2</a:t>
                      </a:r>
                      <a:r>
                        <a:rPr lang="zh-CN" altLang="en-US" dirty="0">
                          <a:latin typeface="Songti SC" panose="02010600040101010101" pitchFamily="2" charset="-122"/>
                          <a:ea typeface="Songti SC" panose="02010600040101010101" pitchFamily="2" charset="-122"/>
                        </a:rPr>
                        <a:t>、需要对各个管理系统做一定的修改以支持</a:t>
                      </a:r>
                      <a:r>
                        <a:rPr lang="en-US" altLang="zh-CN" dirty="0">
                          <a:latin typeface="Songti SC" panose="02010600040101010101" pitchFamily="2" charset="-122"/>
                          <a:ea typeface="Songti SC" panose="02010600040101010101" pitchFamily="2" charset="-122"/>
                        </a:rPr>
                        <a:t>0</a:t>
                      </a:r>
                      <a:r>
                        <a:rPr lang="zh-CN" altLang="en-US" dirty="0">
                          <a:latin typeface="Songti SC" panose="02010600040101010101" pitchFamily="2" charset="-122"/>
                          <a:ea typeface="Songti SC" panose="02010600040101010101" pitchFamily="2" charset="-122"/>
                        </a:rPr>
                        <a:t>层的资源协调作用</a:t>
                      </a:r>
                    </a:p>
                  </a:txBody>
                  <a:tcPr/>
                </a:tc>
                <a:extLst>
                  <a:ext uri="{0D108BD9-81ED-4DB2-BD59-A6C34878D82A}">
                    <a16:rowId xmlns:a16="http://schemas.microsoft.com/office/drawing/2014/main" val="1082812883"/>
                  </a:ext>
                </a:extLst>
              </a:tr>
              <a:tr h="1565370">
                <a:tc>
                  <a:txBody>
                    <a:bodyPr/>
                    <a:lstStyle/>
                    <a:p>
                      <a:r>
                        <a:rPr lang="zh-CN" altLang="en-US" dirty="0">
                          <a:latin typeface="Songti SC" panose="02010600040101010101" pitchFamily="2" charset="-122"/>
                          <a:ea typeface="Songti SC" panose="02010600040101010101" pitchFamily="2" charset="-122"/>
                        </a:rPr>
                        <a:t>使用通用资源调度程序</a:t>
                      </a:r>
                    </a:p>
                  </a:txBody>
                  <a:tcPr/>
                </a:tc>
                <a:tc>
                  <a:txBody>
                    <a:bodyPr/>
                    <a:lstStyle/>
                    <a:p>
                      <a:r>
                        <a:rPr lang="en-US" altLang="zh-CN" dirty="0">
                          <a:latin typeface="Songti SC" panose="02010600040101010101" pitchFamily="2" charset="-122"/>
                          <a:ea typeface="Songti SC" panose="02010600040101010101" pitchFamily="2" charset="-122"/>
                        </a:rPr>
                        <a:t>Apache</a:t>
                      </a:r>
                      <a:r>
                        <a:rPr lang="zh-CN" altLang="en-US" dirty="0">
                          <a:latin typeface="Songti SC" panose="02010600040101010101" pitchFamily="2" charset="-122"/>
                          <a:ea typeface="Songti SC" panose="02010600040101010101" pitchFamily="2" charset="-122"/>
                        </a:rPr>
                        <a:t>的</a:t>
                      </a:r>
                      <a:r>
                        <a:rPr lang="en-US" altLang="zh-CN" dirty="0" err="1">
                          <a:latin typeface="Songti SC" panose="02010600040101010101" pitchFamily="2" charset="-122"/>
                          <a:ea typeface="Songti SC" panose="02010600040101010101" pitchFamily="2" charset="-122"/>
                        </a:rPr>
                        <a:t>YuniKorn</a:t>
                      </a:r>
                      <a:r>
                        <a:rPr lang="zh-CN" altLang="en-US" dirty="0">
                          <a:latin typeface="Songti SC" panose="02010600040101010101" pitchFamily="2" charset="-122"/>
                          <a:ea typeface="Songti SC" panose="02010600040101010101" pitchFamily="2" charset="-122"/>
                        </a:rPr>
                        <a:t>为混合工作负载提供统一的跨平台调度体验，目前支持</a:t>
                      </a:r>
                      <a:r>
                        <a:rPr lang="en-US" altLang="zh-CN" dirty="0">
                          <a:latin typeface="Songti SC" panose="02010600040101010101" pitchFamily="2" charset="-122"/>
                          <a:ea typeface="Songti SC" panose="02010600040101010101" pitchFamily="2" charset="-122"/>
                        </a:rPr>
                        <a:t>Kubernetes</a:t>
                      </a:r>
                      <a:r>
                        <a:rPr lang="zh-CN" altLang="en-US" dirty="0">
                          <a:latin typeface="Songti SC" panose="02010600040101010101" pitchFamily="2" charset="-122"/>
                          <a:ea typeface="Songti SC" panose="02010600040101010101" pitchFamily="2" charset="-122"/>
                        </a:rPr>
                        <a:t>，下一步计划支持</a:t>
                      </a:r>
                      <a:r>
                        <a:rPr lang="en-US" altLang="zh-CN" dirty="0">
                          <a:latin typeface="Songti SC" panose="02010600040101010101" pitchFamily="2" charset="-122"/>
                          <a:ea typeface="Songti SC" panose="02010600040101010101" pitchFamily="2" charset="-122"/>
                        </a:rPr>
                        <a:t>yarn</a:t>
                      </a:r>
                      <a:endParaRPr lang="zh-CN" altLang="en-US" dirty="0">
                        <a:latin typeface="Songti SC" panose="02010600040101010101" pitchFamily="2" charset="-122"/>
                        <a:ea typeface="Songti SC" panose="02010600040101010101" pitchFamily="2" charset="-122"/>
                      </a:endParaRPr>
                    </a:p>
                  </a:txBody>
                  <a:tcPr/>
                </a:tc>
                <a:tc>
                  <a:txBody>
                    <a:bodyPr/>
                    <a:lstStyle/>
                    <a:p>
                      <a:r>
                        <a:rPr lang="zh-CN" altLang="en-US" dirty="0">
                          <a:latin typeface="Songti SC" panose="02010600040101010101" pitchFamily="2" charset="-122"/>
                          <a:ea typeface="Songti SC" panose="02010600040101010101" pitchFamily="2" charset="-122"/>
                        </a:rPr>
                        <a:t>通用资源调度程序可以感知到全局的资源使用情况，可以实现最细粒度的资源管控</a:t>
                      </a:r>
                    </a:p>
                  </a:txBody>
                  <a:tcPr/>
                </a:tc>
                <a:tc>
                  <a:txBody>
                    <a:bodyPr/>
                    <a:lstStyle/>
                    <a:p>
                      <a:r>
                        <a:rPr lang="en-US" altLang="zh-CN" dirty="0">
                          <a:latin typeface="Songti SC" panose="02010600040101010101" pitchFamily="2" charset="-122"/>
                          <a:ea typeface="Songti SC" panose="02010600040101010101" pitchFamily="2" charset="-122"/>
                        </a:rPr>
                        <a:t>1</a:t>
                      </a:r>
                      <a:r>
                        <a:rPr lang="zh-CN" altLang="en-US" dirty="0">
                          <a:latin typeface="Songti SC" panose="02010600040101010101" pitchFamily="2" charset="-122"/>
                          <a:ea typeface="Songti SC" panose="02010600040101010101" pitchFamily="2" charset="-122"/>
                        </a:rPr>
                        <a:t>、目前</a:t>
                      </a:r>
                      <a:r>
                        <a:rPr lang="en-US" altLang="zh-CN" dirty="0" err="1">
                          <a:latin typeface="Songti SC" panose="02010600040101010101" pitchFamily="2" charset="-122"/>
                          <a:ea typeface="Songti SC" panose="02010600040101010101" pitchFamily="2" charset="-122"/>
                        </a:rPr>
                        <a:t>YuniKorn</a:t>
                      </a:r>
                      <a:r>
                        <a:rPr lang="zh-CN" altLang="en-US" dirty="0">
                          <a:latin typeface="Songti SC" panose="02010600040101010101" pitchFamily="2" charset="-122"/>
                          <a:ea typeface="Songti SC" panose="02010600040101010101" pitchFamily="2" charset="-122"/>
                        </a:rPr>
                        <a:t>只支持</a:t>
                      </a:r>
                      <a:r>
                        <a:rPr lang="en-US" altLang="zh-CN" dirty="0">
                          <a:latin typeface="Songti SC" panose="02010600040101010101" pitchFamily="2" charset="-122"/>
                          <a:ea typeface="Songti SC" panose="02010600040101010101" pitchFamily="2" charset="-122"/>
                        </a:rPr>
                        <a:t>Kubernetes</a:t>
                      </a:r>
                      <a:r>
                        <a:rPr lang="zh-CN" altLang="en-US" dirty="0">
                          <a:latin typeface="Songti SC" panose="02010600040101010101" pitchFamily="2" charset="-122"/>
                          <a:ea typeface="Songti SC" panose="02010600040101010101" pitchFamily="2" charset="-122"/>
                        </a:rPr>
                        <a:t>，还没有增加对</a:t>
                      </a:r>
                      <a:r>
                        <a:rPr lang="en-US" altLang="zh-CN" dirty="0">
                          <a:latin typeface="Songti SC" panose="02010600040101010101" pitchFamily="2" charset="-122"/>
                          <a:ea typeface="Songti SC" panose="02010600040101010101" pitchFamily="2" charset="-122"/>
                        </a:rPr>
                        <a:t>Yarn</a:t>
                      </a:r>
                      <a:r>
                        <a:rPr lang="zh-CN" altLang="en-US" dirty="0">
                          <a:latin typeface="Songti SC" panose="02010600040101010101" pitchFamily="2" charset="-122"/>
                          <a:ea typeface="Songti SC" panose="02010600040101010101" pitchFamily="2" charset="-122"/>
                        </a:rPr>
                        <a:t>的支持</a:t>
                      </a:r>
                      <a:endParaRPr lang="en-US" altLang="zh-CN" dirty="0">
                        <a:latin typeface="Songti SC" panose="02010600040101010101" pitchFamily="2" charset="-122"/>
                        <a:ea typeface="Songti SC" panose="02010600040101010101" pitchFamily="2" charset="-122"/>
                      </a:endParaRPr>
                    </a:p>
                    <a:p>
                      <a:r>
                        <a:rPr lang="en-US" altLang="zh-CN" dirty="0">
                          <a:latin typeface="Songti SC" panose="02010600040101010101" pitchFamily="2" charset="-122"/>
                          <a:ea typeface="Songti SC" panose="02010600040101010101" pitchFamily="2" charset="-122"/>
                        </a:rPr>
                        <a:t>2</a:t>
                      </a:r>
                      <a:r>
                        <a:rPr lang="zh-CN" altLang="en-US" dirty="0">
                          <a:latin typeface="Songti SC" panose="02010600040101010101" pitchFamily="2" charset="-122"/>
                          <a:ea typeface="Songti SC" panose="02010600040101010101" pitchFamily="2" charset="-122"/>
                        </a:rPr>
                        <a:t>、</a:t>
                      </a:r>
                      <a:r>
                        <a:rPr lang="en-US" altLang="zh-CN" dirty="0" err="1">
                          <a:latin typeface="Songti SC" panose="02010600040101010101" pitchFamily="2" charset="-122"/>
                          <a:ea typeface="Songti SC" panose="02010600040101010101" pitchFamily="2" charset="-122"/>
                        </a:rPr>
                        <a:t>Yunikorn</a:t>
                      </a:r>
                      <a:r>
                        <a:rPr lang="zh-CN" altLang="en-US" dirty="0">
                          <a:latin typeface="Songti SC" panose="02010600040101010101" pitchFamily="2" charset="-122"/>
                          <a:ea typeface="Songti SC" panose="02010600040101010101" pitchFamily="2" charset="-122"/>
                        </a:rPr>
                        <a:t>的内置调度器没有经过大规模生产验证</a:t>
                      </a:r>
                    </a:p>
                  </a:txBody>
                  <a:tcPr/>
                </a:tc>
                <a:extLst>
                  <a:ext uri="{0D108BD9-81ED-4DB2-BD59-A6C34878D82A}">
                    <a16:rowId xmlns:a16="http://schemas.microsoft.com/office/drawing/2014/main" val="1042268005"/>
                  </a:ext>
                </a:extLst>
              </a:tr>
            </a:tbl>
          </a:graphicData>
        </a:graphic>
      </p:graphicFrame>
      <p:sp>
        <p:nvSpPr>
          <p:cNvPr id="5" name="矩形 4">
            <a:extLst>
              <a:ext uri="{FF2B5EF4-FFF2-40B4-BE49-F238E27FC236}">
                <a16:creationId xmlns:a16="http://schemas.microsoft.com/office/drawing/2014/main" id="{98DA10D5-8656-AF49-8A79-4320277EF2B0}"/>
              </a:ext>
            </a:extLst>
          </p:cNvPr>
          <p:cNvSpPr/>
          <p:nvPr/>
        </p:nvSpPr>
        <p:spPr>
          <a:xfrm>
            <a:off x="0" y="0"/>
            <a:ext cx="519097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800" dirty="0"/>
              <a:t>单集群多管理框架协同方案总结</a:t>
            </a:r>
          </a:p>
        </p:txBody>
      </p:sp>
    </p:spTree>
    <p:extLst>
      <p:ext uri="{BB962C8B-B14F-4D97-AF65-F5344CB8AC3E}">
        <p14:creationId xmlns:p14="http://schemas.microsoft.com/office/powerpoint/2010/main" val="4196446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5D40D19-FA3D-3845-9388-AF3AFD44F8B4}"/>
              </a:ext>
            </a:extLst>
          </p:cNvPr>
          <p:cNvSpPr>
            <a:spLocks noGrp="1"/>
          </p:cNvSpPr>
          <p:nvPr>
            <p:ph type="title" orient="vert"/>
          </p:nvPr>
        </p:nvSpPr>
        <p:spPr>
          <a:xfrm>
            <a:off x="381000" y="990599"/>
            <a:ext cx="2819400" cy="3764281"/>
          </a:xfrm>
        </p:spPr>
        <p:txBody>
          <a:bodyPr/>
          <a:lstStyle/>
          <a:p>
            <a:r>
              <a:rPr kumimoji="1" lang="zh-CN" altLang="en-US" dirty="0"/>
              <a:t>节点自治 </a:t>
            </a:r>
            <a:r>
              <a:rPr kumimoji="1" lang="en-US" altLang="zh-CN" dirty="0"/>
              <a:t>——</a:t>
            </a:r>
            <a:r>
              <a:rPr kumimoji="1" lang="zh-CN" altLang="en-US" dirty="0"/>
              <a:t> 本地</a:t>
            </a:r>
          </a:p>
        </p:txBody>
      </p:sp>
      <p:sp>
        <p:nvSpPr>
          <p:cNvPr id="3" name="文本框 2">
            <a:extLst>
              <a:ext uri="{FF2B5EF4-FFF2-40B4-BE49-F238E27FC236}">
                <a16:creationId xmlns:a16="http://schemas.microsoft.com/office/drawing/2014/main" id="{B7F2FF63-55A7-3F44-BA2C-28787F83C391}"/>
              </a:ext>
            </a:extLst>
          </p:cNvPr>
          <p:cNvSpPr txBox="1"/>
          <p:nvPr/>
        </p:nvSpPr>
        <p:spPr>
          <a:xfrm>
            <a:off x="358140" y="4561840"/>
            <a:ext cx="2865120" cy="646331"/>
          </a:xfrm>
          <a:prstGeom prst="rect">
            <a:avLst/>
          </a:prstGeom>
          <a:noFill/>
        </p:spPr>
        <p:txBody>
          <a:bodyPr wrap="square" rtlCol="0">
            <a:spAutoFit/>
          </a:bodyPr>
          <a:lstStyle/>
          <a:p>
            <a:pPr algn="ctr"/>
            <a:r>
              <a:rPr kumimoji="1" lang="en-US" altLang="zh-CN" sz="3600" dirty="0">
                <a:solidFill>
                  <a:schemeClr val="bg1"/>
                </a:solidFill>
                <a:latin typeface="+mj-ea"/>
                <a:ea typeface="+mj-ea"/>
              </a:rPr>
              <a:t>Agent</a:t>
            </a:r>
            <a:endParaRPr kumimoji="1" lang="zh-CN" altLang="en-US" sz="3600" dirty="0">
              <a:solidFill>
                <a:schemeClr val="bg1"/>
              </a:solidFill>
              <a:latin typeface="+mj-ea"/>
              <a:ea typeface="+mj-ea"/>
            </a:endParaRPr>
          </a:p>
        </p:txBody>
      </p:sp>
      <p:graphicFrame>
        <p:nvGraphicFramePr>
          <p:cNvPr id="6" name="图示 5">
            <a:extLst>
              <a:ext uri="{FF2B5EF4-FFF2-40B4-BE49-F238E27FC236}">
                <a16:creationId xmlns:a16="http://schemas.microsoft.com/office/drawing/2014/main" id="{20741717-B6C5-3C43-B30F-77B16FAE3EFF}"/>
              </a:ext>
            </a:extLst>
          </p:cNvPr>
          <p:cNvGraphicFramePr/>
          <p:nvPr>
            <p:extLst>
              <p:ext uri="{D42A27DB-BD31-4B8C-83A1-F6EECF244321}">
                <p14:modId xmlns:p14="http://schemas.microsoft.com/office/powerpoint/2010/main" val="1713967161"/>
              </p:ext>
            </p:extLst>
          </p:nvPr>
        </p:nvGraphicFramePr>
        <p:xfrm>
          <a:off x="4051495" y="1449406"/>
          <a:ext cx="7439819" cy="39591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框 4">
            <a:extLst>
              <a:ext uri="{FF2B5EF4-FFF2-40B4-BE49-F238E27FC236}">
                <a16:creationId xmlns:a16="http://schemas.microsoft.com/office/drawing/2014/main" id="{B47FC015-B56E-6A4F-92EF-E868B42085DD}"/>
              </a:ext>
            </a:extLst>
          </p:cNvPr>
          <p:cNvSpPr txBox="1"/>
          <p:nvPr/>
        </p:nvSpPr>
        <p:spPr>
          <a:xfrm>
            <a:off x="7678883" y="6452755"/>
            <a:ext cx="4513118" cy="369332"/>
          </a:xfrm>
          <a:prstGeom prst="rect">
            <a:avLst/>
          </a:prstGeom>
          <a:noFill/>
        </p:spPr>
        <p:txBody>
          <a:bodyPr wrap="square" rtlCol="0">
            <a:spAutoFit/>
          </a:bodyPr>
          <a:lstStyle/>
          <a:p>
            <a:r>
              <a:rPr kumimoji="1" lang="zh-CN" altLang="en-US" dirty="0"/>
              <a:t>符号*表示该方向为此次项目重点关注方向</a:t>
            </a:r>
          </a:p>
        </p:txBody>
      </p:sp>
    </p:spTree>
    <p:extLst>
      <p:ext uri="{BB962C8B-B14F-4D97-AF65-F5344CB8AC3E}">
        <p14:creationId xmlns:p14="http://schemas.microsoft.com/office/powerpoint/2010/main" val="33999929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6BB5552-0112-944F-9398-C2DF7304EB40}"/>
              </a:ext>
            </a:extLst>
          </p:cNvPr>
          <p:cNvSpPr/>
          <p:nvPr/>
        </p:nvSpPr>
        <p:spPr>
          <a:xfrm>
            <a:off x="0" y="0"/>
            <a:ext cx="519097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t>离线大框的资源管理</a:t>
            </a:r>
          </a:p>
        </p:txBody>
      </p:sp>
      <p:pic>
        <p:nvPicPr>
          <p:cNvPr id="3" name="图片 2">
            <a:extLst>
              <a:ext uri="{FF2B5EF4-FFF2-40B4-BE49-F238E27FC236}">
                <a16:creationId xmlns:a16="http://schemas.microsoft.com/office/drawing/2014/main" id="{38356F75-1136-294E-A837-BA8F4D02823D}"/>
              </a:ext>
            </a:extLst>
          </p:cNvPr>
          <p:cNvPicPr>
            <a:picLocks noChangeAspect="1"/>
          </p:cNvPicPr>
          <p:nvPr/>
        </p:nvPicPr>
        <p:blipFill>
          <a:blip r:embed="rId2"/>
          <a:stretch>
            <a:fillRect/>
          </a:stretch>
        </p:blipFill>
        <p:spPr>
          <a:xfrm>
            <a:off x="259492" y="3733396"/>
            <a:ext cx="3312029" cy="2665354"/>
          </a:xfrm>
          <a:prstGeom prst="rect">
            <a:avLst/>
          </a:prstGeom>
        </p:spPr>
      </p:pic>
      <p:sp>
        <p:nvSpPr>
          <p:cNvPr id="5" name="文本框 4">
            <a:extLst>
              <a:ext uri="{FF2B5EF4-FFF2-40B4-BE49-F238E27FC236}">
                <a16:creationId xmlns:a16="http://schemas.microsoft.com/office/drawing/2014/main" id="{2FE159B8-EB32-7247-8FE1-A172CE5942D0}"/>
              </a:ext>
            </a:extLst>
          </p:cNvPr>
          <p:cNvSpPr txBox="1"/>
          <p:nvPr/>
        </p:nvSpPr>
        <p:spPr>
          <a:xfrm>
            <a:off x="259492" y="2724664"/>
            <a:ext cx="5836508" cy="646331"/>
          </a:xfrm>
          <a:prstGeom prst="rect">
            <a:avLst/>
          </a:prstGeom>
          <a:noFill/>
        </p:spPr>
        <p:txBody>
          <a:bodyPr wrap="square" rtlCol="0">
            <a:spAutoFit/>
          </a:bodyPr>
          <a:lstStyle/>
          <a:p>
            <a:r>
              <a:rPr kumimoji="1" lang="zh-CN" altLang="en-US" dirty="0">
                <a:latin typeface="Songti SC" panose="02010600040101010101" pitchFamily="2" charset="-122"/>
                <a:ea typeface="Songti SC" panose="02010600040101010101" pitchFamily="2" charset="-122"/>
              </a:rPr>
              <a:t>估量可回收资源，用于超卖</a:t>
            </a:r>
            <a:endParaRPr kumimoji="1" lang="en-US" altLang="zh-CN" dirty="0">
              <a:latin typeface="Songti SC" panose="02010600040101010101" pitchFamily="2" charset="-122"/>
              <a:ea typeface="Songti SC" panose="02010600040101010101" pitchFamily="2" charset="-122"/>
            </a:endParaRPr>
          </a:p>
          <a:p>
            <a:r>
              <a:rPr kumimoji="1" lang="en-US" altLang="zh-CN" dirty="0">
                <a:latin typeface="Songti SC" panose="02010600040101010101" pitchFamily="2" charset="-122"/>
                <a:ea typeface="Songti SC" panose="02010600040101010101" pitchFamily="2" charset="-122"/>
              </a:rPr>
              <a:t>reclaim</a:t>
            </a:r>
            <a:r>
              <a:rPr kumimoji="1" lang="zh-CN" altLang="en-US" dirty="0">
                <a:latin typeface="Songti SC" panose="02010600040101010101" pitchFamily="2" charset="-122"/>
                <a:ea typeface="Songti SC" panose="02010600040101010101" pitchFamily="2" charset="-122"/>
              </a:rPr>
              <a:t> </a:t>
            </a:r>
            <a:r>
              <a:rPr kumimoji="1" lang="en-US" altLang="zh-CN" dirty="0">
                <a:latin typeface="Songti SC" panose="02010600040101010101" pitchFamily="2" charset="-122"/>
                <a:ea typeface="Songti SC" panose="02010600040101010101" pitchFamily="2" charset="-122"/>
              </a:rPr>
              <a:t>=</a:t>
            </a:r>
            <a:r>
              <a:rPr kumimoji="1" lang="zh-CN" altLang="en-US" dirty="0">
                <a:latin typeface="Songti SC" panose="02010600040101010101" pitchFamily="2" charset="-122"/>
                <a:ea typeface="Songti SC" panose="02010600040101010101" pitchFamily="2" charset="-122"/>
              </a:rPr>
              <a:t> </a:t>
            </a:r>
            <a:r>
              <a:rPr kumimoji="1" lang="en-US" altLang="zh-CN" dirty="0">
                <a:latin typeface="Songti SC" panose="02010600040101010101" pitchFamily="2" charset="-122"/>
                <a:ea typeface="Songti SC" panose="02010600040101010101" pitchFamily="2" charset="-122"/>
              </a:rPr>
              <a:t>pattern(request, prediction, actual, history, buffer)</a:t>
            </a:r>
            <a:endParaRPr kumimoji="1" lang="zh-CN" altLang="en-US" dirty="0">
              <a:latin typeface="Songti SC" panose="02010600040101010101" pitchFamily="2" charset="-122"/>
              <a:ea typeface="Songti SC" panose="02010600040101010101" pitchFamily="2" charset="-122"/>
            </a:endParaRPr>
          </a:p>
        </p:txBody>
      </p:sp>
      <p:sp>
        <p:nvSpPr>
          <p:cNvPr id="6" name="文本框 5">
            <a:extLst>
              <a:ext uri="{FF2B5EF4-FFF2-40B4-BE49-F238E27FC236}">
                <a16:creationId xmlns:a16="http://schemas.microsoft.com/office/drawing/2014/main" id="{AADAE42F-3004-C84A-9741-D4CF85CE9449}"/>
              </a:ext>
            </a:extLst>
          </p:cNvPr>
          <p:cNvSpPr txBox="1"/>
          <p:nvPr/>
        </p:nvSpPr>
        <p:spPr>
          <a:xfrm>
            <a:off x="259492" y="1839097"/>
            <a:ext cx="4769708" cy="646331"/>
          </a:xfrm>
          <a:prstGeom prst="rect">
            <a:avLst/>
          </a:prstGeom>
          <a:noFill/>
        </p:spPr>
        <p:txBody>
          <a:bodyPr wrap="square" rtlCol="0">
            <a:spAutoFit/>
          </a:bodyPr>
          <a:lstStyle/>
          <a:p>
            <a:r>
              <a:rPr kumimoji="1" lang="en-US" altLang="zh-CN" dirty="0">
                <a:latin typeface="Songti SC" panose="02010600040101010101" pitchFamily="2" charset="-122"/>
                <a:ea typeface="Songti SC" panose="02010600040101010101" pitchFamily="2" charset="-122"/>
              </a:rPr>
              <a:t>Borg</a:t>
            </a:r>
            <a:r>
              <a:rPr kumimoji="1" lang="zh-CN" altLang="en-US" dirty="0">
                <a:latin typeface="Songti SC" panose="02010600040101010101" pitchFamily="2" charset="-122"/>
                <a:ea typeface="Songti SC" panose="02010600040101010101" pitchFamily="2" charset="-122"/>
              </a:rPr>
              <a:t>、</a:t>
            </a:r>
            <a:r>
              <a:rPr kumimoji="1" lang="en-US" altLang="zh-CN" dirty="0">
                <a:latin typeface="Songti SC" panose="02010600040101010101" pitchFamily="2" charset="-122"/>
                <a:ea typeface="Songti SC" panose="02010600040101010101" pitchFamily="2" charset="-122"/>
              </a:rPr>
              <a:t>Caelus</a:t>
            </a:r>
            <a:r>
              <a:rPr kumimoji="1" lang="zh-CN" altLang="en-US" dirty="0">
                <a:latin typeface="Songti SC" panose="02010600040101010101" pitchFamily="2" charset="-122"/>
                <a:ea typeface="Songti SC" panose="02010600040101010101" pitchFamily="2" charset="-122"/>
              </a:rPr>
              <a:t>、百度</a:t>
            </a:r>
            <a:r>
              <a:rPr kumimoji="1" lang="en-US" altLang="zh-CN" dirty="0">
                <a:latin typeface="Songti SC" panose="02010600040101010101" pitchFamily="2" charset="-122"/>
                <a:ea typeface="Songti SC" panose="02010600040101010101" pitchFamily="2" charset="-122"/>
              </a:rPr>
              <a:t>Matrix</a:t>
            </a:r>
            <a:r>
              <a:rPr kumimoji="1" lang="zh-CN" altLang="en-US" dirty="0">
                <a:latin typeface="Songti SC" panose="02010600040101010101" pitchFamily="2" charset="-122"/>
                <a:ea typeface="Songti SC" panose="02010600040101010101" pitchFamily="2" charset="-122"/>
              </a:rPr>
              <a:t>、京东阿基米德都对在线应用做负载预测，构建应用画像</a:t>
            </a:r>
          </a:p>
        </p:txBody>
      </p:sp>
      <p:graphicFrame>
        <p:nvGraphicFramePr>
          <p:cNvPr id="7" name="图示 6">
            <a:extLst>
              <a:ext uri="{FF2B5EF4-FFF2-40B4-BE49-F238E27FC236}">
                <a16:creationId xmlns:a16="http://schemas.microsoft.com/office/drawing/2014/main" id="{EF36AFC2-FD38-214F-BA4A-477DAAF42994}"/>
              </a:ext>
            </a:extLst>
          </p:cNvPr>
          <p:cNvGraphicFramePr/>
          <p:nvPr>
            <p:extLst>
              <p:ext uri="{D42A27DB-BD31-4B8C-83A1-F6EECF244321}">
                <p14:modId xmlns:p14="http://schemas.microsoft.com/office/powerpoint/2010/main" val="3536011609"/>
              </p:ext>
            </p:extLst>
          </p:nvPr>
        </p:nvGraphicFramePr>
        <p:xfrm>
          <a:off x="6264812" y="1614012"/>
          <a:ext cx="5349007" cy="39485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文本框 1">
            <a:extLst>
              <a:ext uri="{FF2B5EF4-FFF2-40B4-BE49-F238E27FC236}">
                <a16:creationId xmlns:a16="http://schemas.microsoft.com/office/drawing/2014/main" id="{77AD1717-D93A-B44E-A265-B8CA7F8362F6}"/>
              </a:ext>
            </a:extLst>
          </p:cNvPr>
          <p:cNvSpPr txBox="1"/>
          <p:nvPr/>
        </p:nvSpPr>
        <p:spPr>
          <a:xfrm>
            <a:off x="6084703" y="1192766"/>
            <a:ext cx="5397305" cy="646331"/>
          </a:xfrm>
          <a:prstGeom prst="rect">
            <a:avLst/>
          </a:prstGeom>
          <a:noFill/>
        </p:spPr>
        <p:txBody>
          <a:bodyPr wrap="square" rtlCol="0">
            <a:spAutoFit/>
          </a:bodyPr>
          <a:lstStyle/>
          <a:p>
            <a:r>
              <a:rPr kumimoji="1" lang="zh-CN" altLang="en-US" dirty="0">
                <a:latin typeface="Songti SC" panose="02010600040101010101" pitchFamily="2" charset="-122"/>
                <a:ea typeface="Songti SC" panose="02010600040101010101" pitchFamily="2" charset="-122"/>
              </a:rPr>
              <a:t>将回收的资源，统一聚合到离线大框，供所有离线作业共享，常见做法构建</a:t>
            </a:r>
            <a:r>
              <a:rPr kumimoji="1" lang="en-US" altLang="zh-CN" dirty="0">
                <a:latin typeface="Songti SC" panose="02010600040101010101" pitchFamily="2" charset="-122"/>
                <a:ea typeface="Songti SC" panose="02010600040101010101" pitchFamily="2" charset="-122"/>
              </a:rPr>
              <a:t>offline</a:t>
            </a:r>
            <a:r>
              <a:rPr kumimoji="1" lang="zh-CN" altLang="en-US" dirty="0">
                <a:latin typeface="Songti SC" panose="02010600040101010101" pitchFamily="2" charset="-122"/>
                <a:ea typeface="Songti SC" panose="02010600040101010101" pitchFamily="2" charset="-122"/>
              </a:rPr>
              <a:t> </a:t>
            </a:r>
            <a:r>
              <a:rPr kumimoji="1" lang="en-US" altLang="zh-CN" dirty="0" err="1">
                <a:latin typeface="Songti SC" panose="02010600040101010101" pitchFamily="2" charset="-122"/>
                <a:ea typeface="Songti SC" panose="02010600040101010101" pitchFamily="2" charset="-122"/>
              </a:rPr>
              <a:t>cgroup</a:t>
            </a:r>
            <a:endParaRPr kumimoji="1" lang="zh-CN" altLang="en-US" dirty="0">
              <a:latin typeface="Songti SC" panose="02010600040101010101" pitchFamily="2" charset="-122"/>
              <a:ea typeface="Songti SC" panose="02010600040101010101" pitchFamily="2" charset="-122"/>
            </a:endParaRPr>
          </a:p>
        </p:txBody>
      </p:sp>
      <p:pic>
        <p:nvPicPr>
          <p:cNvPr id="8" name="图片 7">
            <a:extLst>
              <a:ext uri="{FF2B5EF4-FFF2-40B4-BE49-F238E27FC236}">
                <a16:creationId xmlns:a16="http://schemas.microsoft.com/office/drawing/2014/main" id="{4D692305-A422-A64C-A629-80603FF05767}"/>
              </a:ext>
            </a:extLst>
          </p:cNvPr>
          <p:cNvPicPr>
            <a:picLocks noChangeAspect="1"/>
          </p:cNvPicPr>
          <p:nvPr/>
        </p:nvPicPr>
        <p:blipFill>
          <a:blip r:embed="rId8"/>
          <a:stretch>
            <a:fillRect/>
          </a:stretch>
        </p:blipFill>
        <p:spPr>
          <a:xfrm>
            <a:off x="5905085" y="4958747"/>
            <a:ext cx="6068460" cy="1791927"/>
          </a:xfrm>
          <a:prstGeom prst="rect">
            <a:avLst/>
          </a:prstGeom>
        </p:spPr>
      </p:pic>
    </p:spTree>
    <p:extLst>
      <p:ext uri="{BB962C8B-B14F-4D97-AF65-F5344CB8AC3E}">
        <p14:creationId xmlns:p14="http://schemas.microsoft.com/office/powerpoint/2010/main" val="27520597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6BB5552-0112-944F-9398-C2DF7304EB40}"/>
              </a:ext>
            </a:extLst>
          </p:cNvPr>
          <p:cNvSpPr/>
          <p:nvPr/>
        </p:nvSpPr>
        <p:spPr>
          <a:xfrm>
            <a:off x="0" y="0"/>
            <a:ext cx="519097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kumimoji="1" lang="zh-CN" altLang="en-US" sz="2800" dirty="0"/>
              <a:t>干扰检测与干扰处理</a:t>
            </a:r>
            <a:endParaRPr lang="zh-CN" altLang="en-US" sz="2800" dirty="0"/>
          </a:p>
        </p:txBody>
      </p:sp>
      <p:sp>
        <p:nvSpPr>
          <p:cNvPr id="3" name="文本框 2">
            <a:extLst>
              <a:ext uri="{FF2B5EF4-FFF2-40B4-BE49-F238E27FC236}">
                <a16:creationId xmlns:a16="http://schemas.microsoft.com/office/drawing/2014/main" id="{E2C6AE0E-0CC0-C449-9787-80E8AABBEAC5}"/>
              </a:ext>
            </a:extLst>
          </p:cNvPr>
          <p:cNvSpPr txBox="1"/>
          <p:nvPr/>
        </p:nvSpPr>
        <p:spPr>
          <a:xfrm>
            <a:off x="0" y="1405059"/>
            <a:ext cx="5585254" cy="923330"/>
          </a:xfrm>
          <a:prstGeom prst="rect">
            <a:avLst/>
          </a:prstGeom>
          <a:noFill/>
        </p:spPr>
        <p:txBody>
          <a:bodyPr wrap="square" rtlCol="0">
            <a:spAutoFit/>
          </a:bodyPr>
          <a:lstStyle/>
          <a:p>
            <a:r>
              <a:rPr kumimoji="1" lang="zh-CN" altLang="en-US" dirty="0">
                <a:latin typeface="Songti SC" panose="02010600040101010101" pitchFamily="2" charset="-122"/>
                <a:ea typeface="Songti SC" panose="02010600040101010101" pitchFamily="2" charset="-122"/>
              </a:rPr>
              <a:t>共享资源引起资源竞争，现有资源隔离技术无法完全消除资源竞争带来的性能干扰，特别是对于</a:t>
            </a:r>
            <a:r>
              <a:rPr kumimoji="1" lang="en-US" altLang="zh-CN" dirty="0">
                <a:latin typeface="Songti SC" panose="02010600040101010101" pitchFamily="2" charset="-122"/>
                <a:ea typeface="Songti SC" panose="02010600040101010101" pitchFamily="2" charset="-122"/>
              </a:rPr>
              <a:t>LLC</a:t>
            </a:r>
            <a:r>
              <a:rPr kumimoji="1" lang="zh-CN" altLang="en-US" dirty="0">
                <a:latin typeface="Songti SC" panose="02010600040101010101" pitchFamily="2" charset="-122"/>
                <a:ea typeface="Songti SC" panose="02010600040101010101" pitchFamily="2" charset="-122"/>
              </a:rPr>
              <a:t>、内存带宽、</a:t>
            </a:r>
            <a:r>
              <a:rPr kumimoji="1" lang="en-US" altLang="zh-CN" dirty="0">
                <a:latin typeface="Songti SC" panose="02010600040101010101" pitchFamily="2" charset="-122"/>
                <a:ea typeface="Songti SC" panose="02010600040101010101" pitchFamily="2" charset="-122"/>
              </a:rPr>
              <a:t>TLB</a:t>
            </a:r>
            <a:r>
              <a:rPr kumimoji="1" lang="zh-CN" altLang="en-US" dirty="0">
                <a:latin typeface="Songti SC" panose="02010600040101010101" pitchFamily="2" charset="-122"/>
                <a:ea typeface="Songti SC" panose="02010600040101010101" pitchFamily="2" charset="-122"/>
              </a:rPr>
              <a:t>等的性能干扰。</a:t>
            </a:r>
          </a:p>
        </p:txBody>
      </p:sp>
      <p:sp>
        <p:nvSpPr>
          <p:cNvPr id="5" name="文本框 4">
            <a:extLst>
              <a:ext uri="{FF2B5EF4-FFF2-40B4-BE49-F238E27FC236}">
                <a16:creationId xmlns:a16="http://schemas.microsoft.com/office/drawing/2014/main" id="{3A24740E-406B-0A4A-948A-B91B6FE30C22}"/>
              </a:ext>
            </a:extLst>
          </p:cNvPr>
          <p:cNvSpPr txBox="1"/>
          <p:nvPr/>
        </p:nvSpPr>
        <p:spPr>
          <a:xfrm>
            <a:off x="0" y="2611715"/>
            <a:ext cx="5585254" cy="1477328"/>
          </a:xfrm>
          <a:prstGeom prst="rect">
            <a:avLst/>
          </a:prstGeom>
          <a:noFill/>
        </p:spPr>
        <p:txBody>
          <a:bodyPr wrap="square" rtlCol="0">
            <a:spAutoFit/>
          </a:bodyPr>
          <a:lstStyle/>
          <a:p>
            <a:r>
              <a:rPr kumimoji="1" lang="en-US" altLang="zh-CN" dirty="0">
                <a:latin typeface="Songti SC" panose="02010600040101010101" pitchFamily="2" charset="-122"/>
                <a:ea typeface="Songti SC" panose="02010600040101010101" pitchFamily="2" charset="-122"/>
              </a:rPr>
              <a:t>Google</a:t>
            </a:r>
            <a:r>
              <a:rPr kumimoji="1" lang="zh-CN" altLang="en-US" dirty="0">
                <a:latin typeface="Songti SC" panose="02010600040101010101" pitchFamily="2" charset="-122"/>
                <a:ea typeface="Songti SC" panose="02010600040101010101" pitchFamily="2" charset="-122"/>
              </a:rPr>
              <a:t>提出</a:t>
            </a:r>
            <a:r>
              <a:rPr kumimoji="1" lang="en-US" altLang="zh-CN" dirty="0">
                <a:latin typeface="Songti SC" panose="02010600040101010101" pitchFamily="2" charset="-122"/>
                <a:ea typeface="Songti SC" panose="02010600040101010101" pitchFamily="2" charset="-122"/>
              </a:rPr>
              <a:t>CPI2</a:t>
            </a:r>
            <a:r>
              <a:rPr kumimoji="1" lang="zh-CN" altLang="en-US" dirty="0">
                <a:latin typeface="Songti SC" panose="02010600040101010101" pitchFamily="2" charset="-122"/>
                <a:ea typeface="Songti SC" panose="02010600040101010101" pitchFamily="2" charset="-122"/>
              </a:rPr>
              <a:t>的方法，基于</a:t>
            </a:r>
            <a:r>
              <a:rPr kumimoji="1" lang="en-US" altLang="zh-CN" dirty="0">
                <a:latin typeface="Songti SC" panose="02010600040101010101" pitchFamily="2" charset="-122"/>
                <a:ea typeface="Songti SC" panose="02010600040101010101" pitchFamily="2" charset="-122"/>
              </a:rPr>
              <a:t>CPI(cycles per instruction)</a:t>
            </a:r>
            <a:r>
              <a:rPr kumimoji="1" lang="zh-CN" altLang="en-US" dirty="0">
                <a:latin typeface="Songti SC" panose="02010600040101010101" pitchFamily="2" charset="-122"/>
                <a:ea typeface="Songti SC" panose="02010600040101010101" pitchFamily="2" charset="-122"/>
              </a:rPr>
              <a:t>数据，检测集群中正在发生的</a:t>
            </a:r>
            <a:r>
              <a:rPr kumimoji="1" lang="en-US" altLang="zh-CN" dirty="0">
                <a:latin typeface="Songti SC" panose="02010600040101010101" pitchFamily="2" charset="-122"/>
                <a:ea typeface="Songti SC" panose="02010600040101010101" pitchFamily="2" charset="-122"/>
              </a:rPr>
              <a:t>CPU</a:t>
            </a:r>
            <a:r>
              <a:rPr kumimoji="1" lang="zh-CN" altLang="en-US" dirty="0">
                <a:latin typeface="Songti SC" panose="02010600040101010101" pitchFamily="2" charset="-122"/>
                <a:ea typeface="Songti SC" panose="02010600040101010101" pitchFamily="2" charset="-122"/>
              </a:rPr>
              <a:t>资源性能干扰。</a:t>
            </a:r>
            <a:endParaRPr kumimoji="1" lang="en-US" altLang="zh-CN" dirty="0">
              <a:latin typeface="Songti SC" panose="02010600040101010101" pitchFamily="2" charset="-122"/>
              <a:ea typeface="Songti SC" panose="02010600040101010101" pitchFamily="2" charset="-122"/>
            </a:endParaRPr>
          </a:p>
          <a:p>
            <a:endParaRPr kumimoji="1" lang="en-US" altLang="zh-CN" dirty="0">
              <a:latin typeface="Songti SC" panose="02010600040101010101" pitchFamily="2" charset="-122"/>
              <a:ea typeface="Songti SC" panose="02010600040101010101" pitchFamily="2" charset="-122"/>
            </a:endParaRPr>
          </a:p>
          <a:p>
            <a:r>
              <a:rPr kumimoji="1" lang="zh-CN" altLang="en-US" dirty="0">
                <a:latin typeface="Songti SC" panose="02010600040101010101" pitchFamily="2" charset="-122"/>
                <a:ea typeface="Songti SC" panose="02010600040101010101" pitchFamily="2" charset="-122"/>
              </a:rPr>
              <a:t>阿里巴巴</a:t>
            </a:r>
            <a:r>
              <a:rPr kumimoji="1" lang="en-US" altLang="zh-CN" dirty="0" err="1">
                <a:latin typeface="Songti SC" panose="02010600040101010101" pitchFamily="2" charset="-122"/>
                <a:ea typeface="Songti SC" panose="02010600040101010101" pitchFamily="2" charset="-122"/>
              </a:rPr>
              <a:t>Fuxi&amp;Sigma</a:t>
            </a:r>
            <a:r>
              <a:rPr kumimoji="1" lang="zh-CN" altLang="en-US" dirty="0">
                <a:latin typeface="Songti SC" panose="02010600040101010101" pitchFamily="2" charset="-122"/>
                <a:ea typeface="Songti SC" panose="02010600040101010101" pitchFamily="2" charset="-122"/>
              </a:rPr>
              <a:t>，百度</a:t>
            </a:r>
            <a:r>
              <a:rPr kumimoji="1" lang="en-US" altLang="zh-CN" dirty="0">
                <a:latin typeface="Songti SC" panose="02010600040101010101" pitchFamily="2" charset="-122"/>
                <a:ea typeface="Songti SC" panose="02010600040101010101" pitchFamily="2" charset="-122"/>
              </a:rPr>
              <a:t>Matrix</a:t>
            </a:r>
            <a:r>
              <a:rPr kumimoji="1" lang="zh-CN" altLang="en-US" dirty="0">
                <a:latin typeface="Songti SC" panose="02010600040101010101" pitchFamily="2" charset="-122"/>
                <a:ea typeface="Songti SC" panose="02010600040101010101" pitchFamily="2" charset="-122"/>
              </a:rPr>
              <a:t>，腾讯</a:t>
            </a:r>
            <a:r>
              <a:rPr kumimoji="1" lang="en-US" altLang="zh-CN" dirty="0">
                <a:latin typeface="Songti SC" panose="02010600040101010101" pitchFamily="2" charset="-122"/>
                <a:ea typeface="Songti SC" panose="02010600040101010101" pitchFamily="2" charset="-122"/>
              </a:rPr>
              <a:t>Caelus</a:t>
            </a:r>
            <a:r>
              <a:rPr kumimoji="1" lang="zh-CN" altLang="en-US" dirty="0">
                <a:latin typeface="Songti SC" panose="02010600040101010101" pitchFamily="2" charset="-122"/>
                <a:ea typeface="Songti SC" panose="02010600040101010101" pitchFamily="2" charset="-122"/>
              </a:rPr>
              <a:t>都引用</a:t>
            </a:r>
            <a:r>
              <a:rPr kumimoji="1" lang="en-US" altLang="zh-CN" dirty="0">
                <a:latin typeface="Songti SC" panose="02010600040101010101" pitchFamily="2" charset="-122"/>
                <a:ea typeface="Songti SC" panose="02010600040101010101" pitchFamily="2" charset="-122"/>
              </a:rPr>
              <a:t>CPI2</a:t>
            </a:r>
            <a:r>
              <a:rPr kumimoji="1" lang="zh-CN" altLang="en-US" dirty="0">
                <a:latin typeface="Songti SC" panose="02010600040101010101" pitchFamily="2" charset="-122"/>
                <a:ea typeface="Songti SC" panose="02010600040101010101" pitchFamily="2" charset="-122"/>
              </a:rPr>
              <a:t>方法，进行性能干扰检测</a:t>
            </a:r>
            <a:endParaRPr kumimoji="1" lang="en-US" altLang="zh-CN" dirty="0">
              <a:latin typeface="Songti SC" panose="02010600040101010101" pitchFamily="2" charset="-122"/>
              <a:ea typeface="Songti SC" panose="02010600040101010101" pitchFamily="2" charset="-122"/>
            </a:endParaRPr>
          </a:p>
        </p:txBody>
      </p:sp>
      <p:sp>
        <p:nvSpPr>
          <p:cNvPr id="6" name="矩形 5">
            <a:extLst>
              <a:ext uri="{FF2B5EF4-FFF2-40B4-BE49-F238E27FC236}">
                <a16:creationId xmlns:a16="http://schemas.microsoft.com/office/drawing/2014/main" id="{6BC5C68F-5BC3-C54F-B6FB-47D2C9F1A9BA}"/>
              </a:ext>
            </a:extLst>
          </p:cNvPr>
          <p:cNvSpPr/>
          <p:nvPr/>
        </p:nvSpPr>
        <p:spPr>
          <a:xfrm>
            <a:off x="6384453" y="375389"/>
            <a:ext cx="1606378" cy="2875006"/>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zh-CN" altLang="en-US" dirty="0"/>
              <a:t>干扰检测</a:t>
            </a:r>
          </a:p>
        </p:txBody>
      </p:sp>
      <p:sp>
        <p:nvSpPr>
          <p:cNvPr id="7" name="矩形 6">
            <a:extLst>
              <a:ext uri="{FF2B5EF4-FFF2-40B4-BE49-F238E27FC236}">
                <a16:creationId xmlns:a16="http://schemas.microsoft.com/office/drawing/2014/main" id="{D8734B83-BB8C-C143-9EB2-B6B104496FBC}"/>
              </a:ext>
            </a:extLst>
          </p:cNvPr>
          <p:cNvSpPr/>
          <p:nvPr/>
        </p:nvSpPr>
        <p:spPr>
          <a:xfrm>
            <a:off x="6483307" y="783163"/>
            <a:ext cx="1408670" cy="45308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CPI (CPI2)</a:t>
            </a:r>
            <a:endParaRPr kumimoji="1" lang="zh-CN" altLang="en-US" dirty="0"/>
          </a:p>
        </p:txBody>
      </p:sp>
      <p:sp>
        <p:nvSpPr>
          <p:cNvPr id="8" name="矩形 7">
            <a:extLst>
              <a:ext uri="{FF2B5EF4-FFF2-40B4-BE49-F238E27FC236}">
                <a16:creationId xmlns:a16="http://schemas.microsoft.com/office/drawing/2014/main" id="{56B4A2EE-6624-2143-99E5-867C256B44DC}"/>
              </a:ext>
            </a:extLst>
          </p:cNvPr>
          <p:cNvSpPr/>
          <p:nvPr/>
        </p:nvSpPr>
        <p:spPr>
          <a:xfrm>
            <a:off x="6483307" y="1359810"/>
            <a:ext cx="1408670" cy="45308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实际资源</a:t>
            </a:r>
          </a:p>
        </p:txBody>
      </p:sp>
      <p:sp>
        <p:nvSpPr>
          <p:cNvPr id="9" name="矩形 8">
            <a:extLst>
              <a:ext uri="{FF2B5EF4-FFF2-40B4-BE49-F238E27FC236}">
                <a16:creationId xmlns:a16="http://schemas.microsoft.com/office/drawing/2014/main" id="{2AC5131E-ED20-AD4C-9C3A-7640F40FC06B}"/>
              </a:ext>
            </a:extLst>
          </p:cNvPr>
          <p:cNvSpPr/>
          <p:nvPr/>
        </p:nvSpPr>
        <p:spPr>
          <a:xfrm>
            <a:off x="6483307" y="1936457"/>
            <a:ext cx="1408670" cy="45308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zh-CN" altLang="en-US" dirty="0"/>
              <a:t>时延</a:t>
            </a:r>
          </a:p>
        </p:txBody>
      </p:sp>
      <p:sp>
        <p:nvSpPr>
          <p:cNvPr id="10" name="矩形 9">
            <a:extLst>
              <a:ext uri="{FF2B5EF4-FFF2-40B4-BE49-F238E27FC236}">
                <a16:creationId xmlns:a16="http://schemas.microsoft.com/office/drawing/2014/main" id="{2597D1C3-802B-D942-93F2-C86FE0E506AC}"/>
              </a:ext>
            </a:extLst>
          </p:cNvPr>
          <p:cNvSpPr/>
          <p:nvPr/>
        </p:nvSpPr>
        <p:spPr>
          <a:xfrm>
            <a:off x="6483307" y="2513104"/>
            <a:ext cx="1408670" cy="45308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zh-CN" altLang="en-US" dirty="0"/>
              <a:t>其他指标</a:t>
            </a:r>
            <a:r>
              <a:rPr kumimoji="1" lang="en-US" altLang="zh-CN" dirty="0"/>
              <a:t>(</a:t>
            </a:r>
            <a:r>
              <a:rPr kumimoji="1" lang="en-US" altLang="zh-CN" dirty="0" err="1"/>
              <a:t>Ebpf</a:t>
            </a:r>
            <a:r>
              <a:rPr kumimoji="1" lang="en-US" altLang="zh-CN" dirty="0"/>
              <a:t>)</a:t>
            </a:r>
            <a:endParaRPr kumimoji="1" lang="zh-CN" altLang="en-US" dirty="0"/>
          </a:p>
        </p:txBody>
      </p:sp>
      <p:sp>
        <p:nvSpPr>
          <p:cNvPr id="11" name="矩形 10">
            <a:extLst>
              <a:ext uri="{FF2B5EF4-FFF2-40B4-BE49-F238E27FC236}">
                <a16:creationId xmlns:a16="http://schemas.microsoft.com/office/drawing/2014/main" id="{B5318A86-7B97-574F-A90E-31F0888A46E9}"/>
              </a:ext>
            </a:extLst>
          </p:cNvPr>
          <p:cNvSpPr/>
          <p:nvPr/>
        </p:nvSpPr>
        <p:spPr>
          <a:xfrm>
            <a:off x="6483307" y="4139513"/>
            <a:ext cx="1408670" cy="469557"/>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冲突处理</a:t>
            </a:r>
          </a:p>
        </p:txBody>
      </p:sp>
      <p:sp>
        <p:nvSpPr>
          <p:cNvPr id="12" name="矩形 11">
            <a:extLst>
              <a:ext uri="{FF2B5EF4-FFF2-40B4-BE49-F238E27FC236}">
                <a16:creationId xmlns:a16="http://schemas.microsoft.com/office/drawing/2014/main" id="{2FD57079-4F65-E442-9708-0659BF9F349A}"/>
              </a:ext>
            </a:extLst>
          </p:cNvPr>
          <p:cNvSpPr/>
          <p:nvPr/>
        </p:nvSpPr>
        <p:spPr>
          <a:xfrm>
            <a:off x="8287393" y="3767459"/>
            <a:ext cx="1408670" cy="46955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禁止调度</a:t>
            </a:r>
          </a:p>
        </p:txBody>
      </p:sp>
      <p:sp>
        <p:nvSpPr>
          <p:cNvPr id="13" name="矩形 12">
            <a:extLst>
              <a:ext uri="{FF2B5EF4-FFF2-40B4-BE49-F238E27FC236}">
                <a16:creationId xmlns:a16="http://schemas.microsoft.com/office/drawing/2014/main" id="{FC8FBBB8-F6B7-8740-99E5-A954E48F7840}"/>
              </a:ext>
            </a:extLst>
          </p:cNvPr>
          <p:cNvSpPr/>
          <p:nvPr/>
        </p:nvSpPr>
        <p:spPr>
          <a:xfrm>
            <a:off x="8287393" y="4374291"/>
            <a:ext cx="1408670" cy="46955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恢复调度</a:t>
            </a:r>
          </a:p>
        </p:txBody>
      </p:sp>
      <p:cxnSp>
        <p:nvCxnSpPr>
          <p:cNvPr id="14" name="直线箭头连接符 13">
            <a:extLst>
              <a:ext uri="{FF2B5EF4-FFF2-40B4-BE49-F238E27FC236}">
                <a16:creationId xmlns:a16="http://schemas.microsoft.com/office/drawing/2014/main" id="{B9F2775F-166F-7A49-BB9F-D32C2CB84740}"/>
              </a:ext>
            </a:extLst>
          </p:cNvPr>
          <p:cNvCxnSpPr>
            <a:stCxn id="6" idx="2"/>
            <a:endCxn id="11" idx="0"/>
          </p:cNvCxnSpPr>
          <p:nvPr/>
        </p:nvCxnSpPr>
        <p:spPr>
          <a:xfrm>
            <a:off x="7187642" y="3250395"/>
            <a:ext cx="0" cy="8891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直线箭头连接符 14">
            <a:extLst>
              <a:ext uri="{FF2B5EF4-FFF2-40B4-BE49-F238E27FC236}">
                <a16:creationId xmlns:a16="http://schemas.microsoft.com/office/drawing/2014/main" id="{1545C472-412D-3A47-AAA0-E9F40B92E7BC}"/>
              </a:ext>
            </a:extLst>
          </p:cNvPr>
          <p:cNvCxnSpPr>
            <a:stCxn id="11" idx="3"/>
            <a:endCxn id="12" idx="1"/>
          </p:cNvCxnSpPr>
          <p:nvPr/>
        </p:nvCxnSpPr>
        <p:spPr>
          <a:xfrm flipV="1">
            <a:off x="7891977" y="4002238"/>
            <a:ext cx="395416" cy="3720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直线箭头连接符 15">
            <a:extLst>
              <a:ext uri="{FF2B5EF4-FFF2-40B4-BE49-F238E27FC236}">
                <a16:creationId xmlns:a16="http://schemas.microsoft.com/office/drawing/2014/main" id="{CCBF42A0-B896-1941-873C-64EBE6312181}"/>
              </a:ext>
            </a:extLst>
          </p:cNvPr>
          <p:cNvCxnSpPr>
            <a:stCxn id="11" idx="3"/>
            <a:endCxn id="13" idx="1"/>
          </p:cNvCxnSpPr>
          <p:nvPr/>
        </p:nvCxnSpPr>
        <p:spPr>
          <a:xfrm>
            <a:off x="7891977" y="4374292"/>
            <a:ext cx="395416" cy="2347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矩形 17">
            <a:extLst>
              <a:ext uri="{FF2B5EF4-FFF2-40B4-BE49-F238E27FC236}">
                <a16:creationId xmlns:a16="http://schemas.microsoft.com/office/drawing/2014/main" id="{6395135B-0B7A-BB45-B87D-DC1D18921E10}"/>
              </a:ext>
            </a:extLst>
          </p:cNvPr>
          <p:cNvSpPr/>
          <p:nvPr/>
        </p:nvSpPr>
        <p:spPr>
          <a:xfrm>
            <a:off x="10484043" y="5938845"/>
            <a:ext cx="1408670" cy="46955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kill</a:t>
            </a:r>
            <a:endParaRPr kumimoji="1" lang="zh-CN" altLang="en-US" dirty="0"/>
          </a:p>
        </p:txBody>
      </p:sp>
      <p:sp>
        <p:nvSpPr>
          <p:cNvPr id="19" name="矩形 18">
            <a:extLst>
              <a:ext uri="{FF2B5EF4-FFF2-40B4-BE49-F238E27FC236}">
                <a16:creationId xmlns:a16="http://schemas.microsoft.com/office/drawing/2014/main" id="{7CBEB197-7ED9-2E4A-95E8-3FD5FFC28513}"/>
              </a:ext>
            </a:extLst>
          </p:cNvPr>
          <p:cNvSpPr/>
          <p:nvPr/>
        </p:nvSpPr>
        <p:spPr>
          <a:xfrm>
            <a:off x="10484043" y="5337482"/>
            <a:ext cx="1408670" cy="46955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throttle</a:t>
            </a:r>
            <a:endParaRPr kumimoji="1" lang="zh-CN" altLang="en-US" dirty="0"/>
          </a:p>
        </p:txBody>
      </p:sp>
      <p:sp>
        <p:nvSpPr>
          <p:cNvPr id="21" name="矩形 20">
            <a:extLst>
              <a:ext uri="{FF2B5EF4-FFF2-40B4-BE49-F238E27FC236}">
                <a16:creationId xmlns:a16="http://schemas.microsoft.com/office/drawing/2014/main" id="{1E280149-966A-C844-B030-A1912C6176FC}"/>
              </a:ext>
            </a:extLst>
          </p:cNvPr>
          <p:cNvSpPr/>
          <p:nvPr/>
        </p:nvSpPr>
        <p:spPr>
          <a:xfrm>
            <a:off x="7456638" y="5596973"/>
            <a:ext cx="2224216" cy="469557"/>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处理离线作业</a:t>
            </a:r>
          </a:p>
        </p:txBody>
      </p:sp>
      <p:cxnSp>
        <p:nvCxnSpPr>
          <p:cNvPr id="22" name="直线箭头连接符 21">
            <a:extLst>
              <a:ext uri="{FF2B5EF4-FFF2-40B4-BE49-F238E27FC236}">
                <a16:creationId xmlns:a16="http://schemas.microsoft.com/office/drawing/2014/main" id="{37417767-FD87-AA4A-A711-90443388460C}"/>
              </a:ext>
            </a:extLst>
          </p:cNvPr>
          <p:cNvCxnSpPr>
            <a:stCxn id="21" idx="3"/>
            <a:endCxn id="19" idx="1"/>
          </p:cNvCxnSpPr>
          <p:nvPr/>
        </p:nvCxnSpPr>
        <p:spPr>
          <a:xfrm flipV="1">
            <a:off x="9680854" y="5572261"/>
            <a:ext cx="803189" cy="2594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直线箭头连接符 22">
            <a:extLst>
              <a:ext uri="{FF2B5EF4-FFF2-40B4-BE49-F238E27FC236}">
                <a16:creationId xmlns:a16="http://schemas.microsoft.com/office/drawing/2014/main" id="{21DEEB7C-2675-C442-A13D-43214E5A1379}"/>
              </a:ext>
            </a:extLst>
          </p:cNvPr>
          <p:cNvCxnSpPr>
            <a:stCxn id="21" idx="3"/>
            <a:endCxn id="18" idx="1"/>
          </p:cNvCxnSpPr>
          <p:nvPr/>
        </p:nvCxnSpPr>
        <p:spPr>
          <a:xfrm>
            <a:off x="9680854" y="5831752"/>
            <a:ext cx="803189" cy="3418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肘形连接符 24">
            <a:extLst>
              <a:ext uri="{FF2B5EF4-FFF2-40B4-BE49-F238E27FC236}">
                <a16:creationId xmlns:a16="http://schemas.microsoft.com/office/drawing/2014/main" id="{B1FECA61-EC59-4E4E-86ED-DD4E0EF80ED8}"/>
              </a:ext>
            </a:extLst>
          </p:cNvPr>
          <p:cNvCxnSpPr>
            <a:stCxn id="11" idx="2"/>
            <a:endCxn id="21" idx="1"/>
          </p:cNvCxnSpPr>
          <p:nvPr/>
        </p:nvCxnSpPr>
        <p:spPr>
          <a:xfrm rot="16200000" flipH="1">
            <a:off x="6710799" y="5085913"/>
            <a:ext cx="1222682" cy="26899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26" name="图片 25">
            <a:extLst>
              <a:ext uri="{FF2B5EF4-FFF2-40B4-BE49-F238E27FC236}">
                <a16:creationId xmlns:a16="http://schemas.microsoft.com/office/drawing/2014/main" id="{DF1C4536-A15E-8E49-B2E9-EB7ABF30BBEA}"/>
              </a:ext>
            </a:extLst>
          </p:cNvPr>
          <p:cNvPicPr>
            <a:picLocks noChangeAspect="1"/>
          </p:cNvPicPr>
          <p:nvPr/>
        </p:nvPicPr>
        <p:blipFill>
          <a:blip r:embed="rId2"/>
          <a:stretch>
            <a:fillRect/>
          </a:stretch>
        </p:blipFill>
        <p:spPr>
          <a:xfrm>
            <a:off x="-1" y="4052212"/>
            <a:ext cx="3938950" cy="2772586"/>
          </a:xfrm>
          <a:prstGeom prst="rect">
            <a:avLst/>
          </a:prstGeom>
        </p:spPr>
      </p:pic>
      <p:cxnSp>
        <p:nvCxnSpPr>
          <p:cNvPr id="31" name="直线连接符 30">
            <a:extLst>
              <a:ext uri="{FF2B5EF4-FFF2-40B4-BE49-F238E27FC236}">
                <a16:creationId xmlns:a16="http://schemas.microsoft.com/office/drawing/2014/main" id="{7E169E5D-90A8-6141-BE79-C048620D7392}"/>
              </a:ext>
            </a:extLst>
          </p:cNvPr>
          <p:cNvCxnSpPr>
            <a:cxnSpLocks/>
          </p:cNvCxnSpPr>
          <p:nvPr/>
        </p:nvCxnSpPr>
        <p:spPr>
          <a:xfrm>
            <a:off x="6194474" y="268207"/>
            <a:ext cx="0" cy="3145642"/>
          </a:xfrm>
          <a:prstGeom prst="line">
            <a:avLst/>
          </a:prstGeom>
          <a:ln w="317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直线连接符 32">
            <a:extLst>
              <a:ext uri="{FF2B5EF4-FFF2-40B4-BE49-F238E27FC236}">
                <a16:creationId xmlns:a16="http://schemas.microsoft.com/office/drawing/2014/main" id="{409E346D-5903-7843-80AC-E3123CC9A2C6}"/>
              </a:ext>
            </a:extLst>
          </p:cNvPr>
          <p:cNvCxnSpPr>
            <a:cxnSpLocks/>
          </p:cNvCxnSpPr>
          <p:nvPr/>
        </p:nvCxnSpPr>
        <p:spPr>
          <a:xfrm flipV="1">
            <a:off x="6194474" y="3379540"/>
            <a:ext cx="1993685" cy="7839"/>
          </a:xfrm>
          <a:prstGeom prst="line">
            <a:avLst/>
          </a:prstGeom>
          <a:ln w="317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直线连接符 35">
            <a:extLst>
              <a:ext uri="{FF2B5EF4-FFF2-40B4-BE49-F238E27FC236}">
                <a16:creationId xmlns:a16="http://schemas.microsoft.com/office/drawing/2014/main" id="{1F76C3CD-01BB-A64E-8855-F64470E6DF39}"/>
              </a:ext>
            </a:extLst>
          </p:cNvPr>
          <p:cNvCxnSpPr>
            <a:cxnSpLocks/>
          </p:cNvCxnSpPr>
          <p:nvPr/>
        </p:nvCxnSpPr>
        <p:spPr>
          <a:xfrm flipV="1">
            <a:off x="8188159" y="268207"/>
            <a:ext cx="0" cy="3088981"/>
          </a:xfrm>
          <a:prstGeom prst="line">
            <a:avLst/>
          </a:prstGeom>
          <a:ln w="317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直线连接符 38">
            <a:extLst>
              <a:ext uri="{FF2B5EF4-FFF2-40B4-BE49-F238E27FC236}">
                <a16:creationId xmlns:a16="http://schemas.microsoft.com/office/drawing/2014/main" id="{0DB3A7A3-8904-074D-884F-D5FAB9C0B9F4}"/>
              </a:ext>
            </a:extLst>
          </p:cNvPr>
          <p:cNvCxnSpPr>
            <a:cxnSpLocks/>
          </p:cNvCxnSpPr>
          <p:nvPr/>
        </p:nvCxnSpPr>
        <p:spPr>
          <a:xfrm flipV="1">
            <a:off x="6194473" y="251932"/>
            <a:ext cx="1993685" cy="7839"/>
          </a:xfrm>
          <a:prstGeom prst="line">
            <a:avLst/>
          </a:prstGeom>
          <a:ln w="317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直线连接符 39">
            <a:extLst>
              <a:ext uri="{FF2B5EF4-FFF2-40B4-BE49-F238E27FC236}">
                <a16:creationId xmlns:a16="http://schemas.microsoft.com/office/drawing/2014/main" id="{B5AA20AD-76D1-9A4E-A166-6A153ADB0D46}"/>
              </a:ext>
            </a:extLst>
          </p:cNvPr>
          <p:cNvCxnSpPr>
            <a:cxnSpLocks/>
          </p:cNvCxnSpPr>
          <p:nvPr/>
        </p:nvCxnSpPr>
        <p:spPr>
          <a:xfrm flipH="1">
            <a:off x="6194473" y="3557824"/>
            <a:ext cx="5833404" cy="0"/>
          </a:xfrm>
          <a:prstGeom prst="line">
            <a:avLst/>
          </a:prstGeom>
          <a:ln w="317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直线连接符 42">
            <a:extLst>
              <a:ext uri="{FF2B5EF4-FFF2-40B4-BE49-F238E27FC236}">
                <a16:creationId xmlns:a16="http://schemas.microsoft.com/office/drawing/2014/main" id="{52DC08F1-C33B-CC47-BB77-EA4FD5AA6A1E}"/>
              </a:ext>
            </a:extLst>
          </p:cNvPr>
          <p:cNvCxnSpPr>
            <a:cxnSpLocks/>
          </p:cNvCxnSpPr>
          <p:nvPr/>
        </p:nvCxnSpPr>
        <p:spPr>
          <a:xfrm>
            <a:off x="6194473" y="3537168"/>
            <a:ext cx="0" cy="3145642"/>
          </a:xfrm>
          <a:prstGeom prst="line">
            <a:avLst/>
          </a:prstGeom>
          <a:ln w="317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直线连接符 43">
            <a:extLst>
              <a:ext uri="{FF2B5EF4-FFF2-40B4-BE49-F238E27FC236}">
                <a16:creationId xmlns:a16="http://schemas.microsoft.com/office/drawing/2014/main" id="{C076FB5F-69CA-1A46-BCE9-5AA19CF8413F}"/>
              </a:ext>
            </a:extLst>
          </p:cNvPr>
          <p:cNvCxnSpPr>
            <a:cxnSpLocks/>
          </p:cNvCxnSpPr>
          <p:nvPr/>
        </p:nvCxnSpPr>
        <p:spPr>
          <a:xfrm flipH="1">
            <a:off x="6234331" y="6622239"/>
            <a:ext cx="5833404" cy="0"/>
          </a:xfrm>
          <a:prstGeom prst="line">
            <a:avLst/>
          </a:prstGeom>
          <a:ln w="317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线连接符 44">
            <a:extLst>
              <a:ext uri="{FF2B5EF4-FFF2-40B4-BE49-F238E27FC236}">
                <a16:creationId xmlns:a16="http://schemas.microsoft.com/office/drawing/2014/main" id="{8473E8F4-6DB7-134F-8D7D-70B23E1E5791}"/>
              </a:ext>
            </a:extLst>
          </p:cNvPr>
          <p:cNvCxnSpPr>
            <a:cxnSpLocks/>
          </p:cNvCxnSpPr>
          <p:nvPr/>
        </p:nvCxnSpPr>
        <p:spPr>
          <a:xfrm>
            <a:off x="12058359" y="3534821"/>
            <a:ext cx="0" cy="3145642"/>
          </a:xfrm>
          <a:prstGeom prst="line">
            <a:avLst/>
          </a:prstGeom>
          <a:ln w="317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6" name="线形标注 3 (无边框) 45">
            <a:extLst>
              <a:ext uri="{FF2B5EF4-FFF2-40B4-BE49-F238E27FC236}">
                <a16:creationId xmlns:a16="http://schemas.microsoft.com/office/drawing/2014/main" id="{EECF149D-2F1B-FD45-A33F-8D8557C2B615}"/>
              </a:ext>
            </a:extLst>
          </p:cNvPr>
          <p:cNvSpPr/>
          <p:nvPr/>
        </p:nvSpPr>
        <p:spPr>
          <a:xfrm>
            <a:off x="8892493" y="1050961"/>
            <a:ext cx="1749329" cy="654221"/>
          </a:xfrm>
          <a:prstGeom prst="callout3">
            <a:avLst>
              <a:gd name="adj1" fmla="val 18750"/>
              <a:gd name="adj2" fmla="val -8333"/>
              <a:gd name="adj3" fmla="val 18750"/>
              <a:gd name="adj4" fmla="val -16667"/>
              <a:gd name="adj5" fmla="val 100000"/>
              <a:gd name="adj6" fmla="val -16667"/>
              <a:gd name="adj7" fmla="val 103778"/>
              <a:gd name="adj8" fmla="val -42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干扰检测模型</a:t>
            </a:r>
          </a:p>
        </p:txBody>
      </p:sp>
      <p:sp>
        <p:nvSpPr>
          <p:cNvPr id="47" name="线形标注 3 (无边框) 46">
            <a:extLst>
              <a:ext uri="{FF2B5EF4-FFF2-40B4-BE49-F238E27FC236}">
                <a16:creationId xmlns:a16="http://schemas.microsoft.com/office/drawing/2014/main" id="{7D6DDCBB-4447-9F42-88A6-AF81F9232D67}"/>
              </a:ext>
            </a:extLst>
          </p:cNvPr>
          <p:cNvSpPr/>
          <p:nvPr/>
        </p:nvSpPr>
        <p:spPr>
          <a:xfrm>
            <a:off x="8892493" y="2409651"/>
            <a:ext cx="1749329" cy="654221"/>
          </a:xfrm>
          <a:prstGeom prst="callout3">
            <a:avLst>
              <a:gd name="adj1" fmla="val 18750"/>
              <a:gd name="adj2" fmla="val -8333"/>
              <a:gd name="adj3" fmla="val 18750"/>
              <a:gd name="adj4" fmla="val -16667"/>
              <a:gd name="adj5" fmla="val 100000"/>
              <a:gd name="adj6" fmla="val -16667"/>
              <a:gd name="adj7" fmla="val 174738"/>
              <a:gd name="adj8" fmla="val -260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干扰处理策略</a:t>
            </a:r>
          </a:p>
        </p:txBody>
      </p:sp>
    </p:spTree>
    <p:extLst>
      <p:ext uri="{BB962C8B-B14F-4D97-AF65-F5344CB8AC3E}">
        <p14:creationId xmlns:p14="http://schemas.microsoft.com/office/powerpoint/2010/main" val="3575976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5D40D19-FA3D-3845-9388-AF3AFD44F8B4}"/>
              </a:ext>
            </a:extLst>
          </p:cNvPr>
          <p:cNvSpPr>
            <a:spLocks noGrp="1"/>
          </p:cNvSpPr>
          <p:nvPr>
            <p:ph type="title" orient="vert"/>
          </p:nvPr>
        </p:nvSpPr>
        <p:spPr/>
        <p:txBody>
          <a:bodyPr/>
          <a:lstStyle/>
          <a:p>
            <a:pPr algn="ctr"/>
            <a:r>
              <a:rPr kumimoji="1" lang="zh-CN" altLang="en-US" dirty="0"/>
              <a:t>混部的背景介绍</a:t>
            </a:r>
          </a:p>
        </p:txBody>
      </p:sp>
      <p:graphicFrame>
        <p:nvGraphicFramePr>
          <p:cNvPr id="5" name="图示 4">
            <a:extLst>
              <a:ext uri="{FF2B5EF4-FFF2-40B4-BE49-F238E27FC236}">
                <a16:creationId xmlns:a16="http://schemas.microsoft.com/office/drawing/2014/main" id="{9E948DC7-D15C-984F-B149-4CAC9C78C3F8}"/>
              </a:ext>
            </a:extLst>
          </p:cNvPr>
          <p:cNvGraphicFramePr/>
          <p:nvPr>
            <p:extLst>
              <p:ext uri="{D42A27DB-BD31-4B8C-83A1-F6EECF244321}">
                <p14:modId xmlns:p14="http://schemas.microsoft.com/office/powerpoint/2010/main" val="3972380497"/>
              </p:ext>
            </p:extLst>
          </p:nvPr>
        </p:nvGraphicFramePr>
        <p:xfrm>
          <a:off x="4161158" y="1774264"/>
          <a:ext cx="7105073" cy="3592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995718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6BB5552-0112-944F-9398-C2DF7304EB40}"/>
              </a:ext>
            </a:extLst>
          </p:cNvPr>
          <p:cNvSpPr/>
          <p:nvPr/>
        </p:nvSpPr>
        <p:spPr>
          <a:xfrm>
            <a:off x="0" y="0"/>
            <a:ext cx="519097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800" dirty="0"/>
              <a:t>资源隔离</a:t>
            </a:r>
            <a:r>
              <a:rPr kumimoji="1" lang="en-US" altLang="zh-CN" sz="2800" dirty="0"/>
              <a:t>*</a:t>
            </a:r>
            <a:endParaRPr kumimoji="1" lang="zh-CN" altLang="en-US" sz="2800" dirty="0"/>
          </a:p>
        </p:txBody>
      </p:sp>
      <p:graphicFrame>
        <p:nvGraphicFramePr>
          <p:cNvPr id="3" name="表格 2">
            <a:extLst>
              <a:ext uri="{FF2B5EF4-FFF2-40B4-BE49-F238E27FC236}">
                <a16:creationId xmlns:a16="http://schemas.microsoft.com/office/drawing/2014/main" id="{1C224EE2-AACD-E449-BB80-1D264A08063B}"/>
              </a:ext>
            </a:extLst>
          </p:cNvPr>
          <p:cNvGraphicFramePr>
            <a:graphicFrameLocks noGrp="1"/>
          </p:cNvGraphicFramePr>
          <p:nvPr>
            <p:extLst>
              <p:ext uri="{D42A27DB-BD31-4B8C-83A1-F6EECF244321}">
                <p14:modId xmlns:p14="http://schemas.microsoft.com/office/powerpoint/2010/main" val="1192917425"/>
              </p:ext>
            </p:extLst>
          </p:nvPr>
        </p:nvGraphicFramePr>
        <p:xfrm>
          <a:off x="274399" y="1139483"/>
          <a:ext cx="11643201" cy="5564371"/>
        </p:xfrm>
        <a:graphic>
          <a:graphicData uri="http://schemas.openxmlformats.org/drawingml/2006/table">
            <a:tbl>
              <a:tblPr firstRow="1" bandRow="1">
                <a:tableStyleId>{3C2FFA5D-87B4-456A-9821-1D502468CF0F}</a:tableStyleId>
              </a:tblPr>
              <a:tblGrid>
                <a:gridCol w="5834678">
                  <a:extLst>
                    <a:ext uri="{9D8B030D-6E8A-4147-A177-3AD203B41FA5}">
                      <a16:colId xmlns:a16="http://schemas.microsoft.com/office/drawing/2014/main" val="1461735862"/>
                    </a:ext>
                  </a:extLst>
                </a:gridCol>
                <a:gridCol w="5808523">
                  <a:extLst>
                    <a:ext uri="{9D8B030D-6E8A-4147-A177-3AD203B41FA5}">
                      <a16:colId xmlns:a16="http://schemas.microsoft.com/office/drawing/2014/main" val="1969289193"/>
                    </a:ext>
                  </a:extLst>
                </a:gridCol>
              </a:tblGrid>
              <a:tr h="439490">
                <a:tc>
                  <a:txBody>
                    <a:bodyPr/>
                    <a:lstStyle/>
                    <a:p>
                      <a:r>
                        <a:rPr lang="zh-CN" altLang="en-US" dirty="0"/>
                        <a:t>共享资源</a:t>
                      </a:r>
                      <a:endParaRPr lang="zh-CN" altLang="en-US" dirty="0">
                        <a:latin typeface="Songti SC" panose="02010600040101010101" pitchFamily="2" charset="-122"/>
                        <a:ea typeface="Songti SC" panose="02010600040101010101" pitchFamily="2" charset="-122"/>
                      </a:endParaRPr>
                    </a:p>
                  </a:txBody>
                  <a:tcPr anchor="ctr"/>
                </a:tc>
                <a:tc>
                  <a:txBody>
                    <a:bodyPr/>
                    <a:lstStyle/>
                    <a:p>
                      <a:r>
                        <a:rPr lang="zh-CN" altLang="en-US" dirty="0"/>
                        <a:t>隔离工具</a:t>
                      </a:r>
                      <a:endParaRPr lang="zh-CN" altLang="en-US" dirty="0">
                        <a:latin typeface="Songti SC" panose="02010600040101010101" pitchFamily="2" charset="-122"/>
                        <a:ea typeface="Songti SC" panose="02010600040101010101" pitchFamily="2" charset="-122"/>
                      </a:endParaRPr>
                    </a:p>
                  </a:txBody>
                  <a:tcPr anchor="ctr"/>
                </a:tc>
                <a:extLst>
                  <a:ext uri="{0D108BD9-81ED-4DB2-BD59-A6C34878D82A}">
                    <a16:rowId xmlns:a16="http://schemas.microsoft.com/office/drawing/2014/main" val="3383528200"/>
                  </a:ext>
                </a:extLst>
              </a:tr>
              <a:tr h="1000688">
                <a:tc>
                  <a:txBody>
                    <a:bodyPr/>
                    <a:lstStyle/>
                    <a:p>
                      <a:r>
                        <a:rPr lang="zh-CN" altLang="en-US" dirty="0">
                          <a:latin typeface="Songti SC" panose="02010600040101010101" pitchFamily="2" charset="-122"/>
                          <a:ea typeface="Songti SC" panose="02010600040101010101" pitchFamily="2" charset="-122"/>
                        </a:rPr>
                        <a:t>超线程</a:t>
                      </a:r>
                      <a:endParaRPr lang="en-US" altLang="zh-CN" dirty="0">
                        <a:latin typeface="Songti SC" panose="02010600040101010101" pitchFamily="2" charset="-122"/>
                        <a:ea typeface="Songti SC" panose="02010600040101010101" pitchFamily="2" charset="-122"/>
                      </a:endParaRPr>
                    </a:p>
                    <a:p>
                      <a:endParaRPr lang="en-US" altLang="zh-CN" dirty="0">
                        <a:latin typeface="Songti SC" panose="02010600040101010101" pitchFamily="2" charset="-122"/>
                        <a:ea typeface="Songti SC" panose="02010600040101010101" pitchFamily="2" charset="-122"/>
                      </a:endParaRPr>
                    </a:p>
                    <a:p>
                      <a:r>
                        <a:rPr lang="en-US" altLang="zh-CN" dirty="0">
                          <a:latin typeface="Songti SC" panose="02010600040101010101" pitchFamily="2" charset="-122"/>
                          <a:ea typeface="Songti SC" panose="02010600040101010101" pitchFamily="2" charset="-122"/>
                        </a:rPr>
                        <a:t>CPU</a:t>
                      </a:r>
                      <a:endParaRPr lang="zh-CN" altLang="en-US" dirty="0">
                        <a:latin typeface="Songti SC" panose="02010600040101010101" pitchFamily="2" charset="-122"/>
                        <a:ea typeface="Songti SC" panose="02010600040101010101" pitchFamily="2" charset="-122"/>
                      </a:endParaRPr>
                    </a:p>
                  </a:txBody>
                  <a:tcPr anchor="ctr"/>
                </a:tc>
                <a:tc>
                  <a:txBody>
                    <a:bodyPr/>
                    <a:lstStyle/>
                    <a:p>
                      <a:r>
                        <a:rPr lang="en-US" altLang="zh-CN" dirty="0">
                          <a:latin typeface="Songti SC" panose="02010600040101010101" pitchFamily="2" charset="-122"/>
                          <a:ea typeface="Songti SC" panose="02010600040101010101" pitchFamily="2" charset="-122"/>
                        </a:rPr>
                        <a:t>(1)Linux</a:t>
                      </a:r>
                      <a:r>
                        <a:rPr lang="zh-CN" altLang="en-US" dirty="0">
                          <a:latin typeface="Songti SC" panose="02010600040101010101" pitchFamily="2" charset="-122"/>
                          <a:ea typeface="Songti SC" panose="02010600040101010101" pitchFamily="2" charset="-122"/>
                        </a:rPr>
                        <a:t> </a:t>
                      </a:r>
                      <a:r>
                        <a:rPr lang="en-US" altLang="zh-CN" dirty="0" err="1">
                          <a:latin typeface="Songti SC" panose="02010600040101010101" pitchFamily="2" charset="-122"/>
                          <a:ea typeface="Songti SC" panose="02010600040101010101" pitchFamily="2" charset="-122"/>
                        </a:rPr>
                        <a:t>cpuset</a:t>
                      </a:r>
                      <a:r>
                        <a:rPr lang="zh-CN" altLang="en-US" dirty="0">
                          <a:latin typeface="Songti SC" panose="02010600040101010101" pitchFamily="2" charset="-122"/>
                          <a:ea typeface="Songti SC" panose="02010600040101010101" pitchFamily="2" charset="-122"/>
                        </a:rPr>
                        <a:t>为应用分配特定的物理核。</a:t>
                      </a:r>
                      <a:endParaRPr lang="en-US" altLang="zh-CN" dirty="0">
                        <a:latin typeface="Songti SC" panose="02010600040101010101" pitchFamily="2" charset="-122"/>
                        <a:ea typeface="Songti SC" panose="02010600040101010101" pitchFamily="2" charset="-122"/>
                      </a:endParaRPr>
                    </a:p>
                    <a:p>
                      <a:r>
                        <a:rPr lang="en-US" altLang="zh-CN" dirty="0">
                          <a:latin typeface="Songti SC" panose="02010600040101010101" pitchFamily="2" charset="-122"/>
                          <a:ea typeface="Songti SC" panose="02010600040101010101" pitchFamily="2" charset="-122"/>
                        </a:rPr>
                        <a:t>(2)Linux quota, shares </a:t>
                      </a:r>
                      <a:r>
                        <a:rPr lang="zh-CN" altLang="en-US" dirty="0">
                          <a:latin typeface="Songti SC" panose="02010600040101010101" pitchFamily="2" charset="-122"/>
                          <a:ea typeface="Songti SC" panose="02010600040101010101" pitchFamily="2" charset="-122"/>
                        </a:rPr>
                        <a:t>限制应用时间片</a:t>
                      </a:r>
                    </a:p>
                  </a:txBody>
                  <a:tcPr anchor="ctr"/>
                </a:tc>
                <a:extLst>
                  <a:ext uri="{0D108BD9-81ED-4DB2-BD59-A6C34878D82A}">
                    <a16:rowId xmlns:a16="http://schemas.microsoft.com/office/drawing/2014/main" val="3923261186"/>
                  </a:ext>
                </a:extLst>
              </a:tr>
              <a:tr h="439490">
                <a:tc>
                  <a:txBody>
                    <a:bodyPr/>
                    <a:lstStyle/>
                    <a:p>
                      <a:r>
                        <a:rPr lang="en-US" altLang="zh-CN" dirty="0">
                          <a:latin typeface="Songti SC" panose="02010600040101010101" pitchFamily="2" charset="-122"/>
                          <a:ea typeface="Songti SC" panose="02010600040101010101" pitchFamily="2" charset="-122"/>
                        </a:rPr>
                        <a:t>Power</a:t>
                      </a:r>
                      <a:endParaRPr lang="zh-CN" altLang="en-US" dirty="0">
                        <a:latin typeface="Songti SC" panose="02010600040101010101" pitchFamily="2" charset="-122"/>
                        <a:ea typeface="Songti SC" panose="02010600040101010101" pitchFamily="2" charset="-122"/>
                      </a:endParaRPr>
                    </a:p>
                  </a:txBody>
                  <a:tcPr anchor="ctr"/>
                </a:tc>
                <a:tc>
                  <a:txBody>
                    <a:bodyPr/>
                    <a:lstStyle/>
                    <a:p>
                      <a:r>
                        <a:rPr lang="en-US" altLang="zh-CN" dirty="0" err="1">
                          <a:latin typeface="Songti SC" panose="02010600040101010101" pitchFamily="2" charset="-122"/>
                          <a:ea typeface="Songti SC" panose="02010600040101010101" pitchFamily="2" charset="-122"/>
                        </a:rPr>
                        <a:t>acpid</a:t>
                      </a:r>
                      <a:r>
                        <a:rPr lang="zh-CN" altLang="en-US" dirty="0">
                          <a:latin typeface="Songti SC" panose="02010600040101010101" pitchFamily="2" charset="-122"/>
                          <a:ea typeface="Songti SC" panose="02010600040101010101" pitchFamily="2" charset="-122"/>
                        </a:rPr>
                        <a:t>调频工具，调整</a:t>
                      </a:r>
                      <a:r>
                        <a:rPr lang="en-US" altLang="zh-CN" dirty="0" err="1">
                          <a:latin typeface="Songti SC" panose="02010600040101010101" pitchFamily="2" charset="-122"/>
                          <a:ea typeface="Songti SC" panose="02010600040101010101" pitchFamily="2" charset="-122"/>
                        </a:rPr>
                        <a:t>cpu</a:t>
                      </a:r>
                      <a:r>
                        <a:rPr lang="zh-CN" altLang="en-US" dirty="0">
                          <a:latin typeface="Songti SC" panose="02010600040101010101" pitchFamily="2" charset="-122"/>
                          <a:ea typeface="Songti SC" panose="02010600040101010101" pitchFamily="2" charset="-122"/>
                        </a:rPr>
                        <a:t>频率</a:t>
                      </a:r>
                    </a:p>
                  </a:txBody>
                  <a:tcPr anchor="ctr"/>
                </a:tc>
                <a:extLst>
                  <a:ext uri="{0D108BD9-81ED-4DB2-BD59-A6C34878D82A}">
                    <a16:rowId xmlns:a16="http://schemas.microsoft.com/office/drawing/2014/main" val="2180366857"/>
                  </a:ext>
                </a:extLst>
              </a:tr>
              <a:tr h="1522319">
                <a:tc>
                  <a:txBody>
                    <a:bodyPr/>
                    <a:lstStyle/>
                    <a:p>
                      <a:r>
                        <a:rPr lang="en-US" altLang="zh-CN" dirty="0">
                          <a:latin typeface="Songti SC" panose="02010600040101010101" pitchFamily="2" charset="-122"/>
                          <a:ea typeface="Songti SC" panose="02010600040101010101" pitchFamily="2" charset="-122"/>
                        </a:rPr>
                        <a:t>LLC</a:t>
                      </a:r>
                      <a:r>
                        <a:rPr lang="zh-CN" altLang="en-US" dirty="0">
                          <a:latin typeface="Songti SC" panose="02010600040101010101" pitchFamily="2" charset="-122"/>
                          <a:ea typeface="Songti SC" panose="02010600040101010101" pitchFamily="2" charset="-122"/>
                        </a:rPr>
                        <a:t> 容量</a:t>
                      </a:r>
                      <a:endParaRPr lang="en-US" altLang="zh-CN" dirty="0">
                        <a:latin typeface="Songti SC" panose="02010600040101010101" pitchFamily="2" charset="-122"/>
                        <a:ea typeface="Songti SC" panose="02010600040101010101" pitchFamily="2" charset="-122"/>
                      </a:endParaRPr>
                    </a:p>
                    <a:p>
                      <a:r>
                        <a:rPr lang="en-US" altLang="zh-CN" dirty="0">
                          <a:latin typeface="Songti SC" panose="02010600040101010101" pitchFamily="2" charset="-122"/>
                          <a:ea typeface="Songti SC" panose="02010600040101010101" pitchFamily="2" charset="-122"/>
                        </a:rPr>
                        <a:t>LLC</a:t>
                      </a:r>
                      <a:r>
                        <a:rPr lang="zh-CN" altLang="en-US" dirty="0">
                          <a:latin typeface="Songti SC" panose="02010600040101010101" pitchFamily="2" charset="-122"/>
                          <a:ea typeface="Songti SC" panose="02010600040101010101" pitchFamily="2" charset="-122"/>
                        </a:rPr>
                        <a:t> 带宽</a:t>
                      </a:r>
                      <a:endParaRPr lang="en-US" altLang="zh-CN" dirty="0">
                        <a:latin typeface="Songti SC" panose="02010600040101010101" pitchFamily="2" charset="-122"/>
                        <a:ea typeface="Songti SC" panose="02010600040101010101" pitchFamily="2" charset="-122"/>
                      </a:endParaRPr>
                    </a:p>
                    <a:p>
                      <a:r>
                        <a:rPr lang="en-US" altLang="zh-CN" dirty="0">
                          <a:latin typeface="Songti SC" panose="02010600040101010101" pitchFamily="2" charset="-122"/>
                          <a:ea typeface="Songti SC" panose="02010600040101010101" pitchFamily="2" charset="-122"/>
                        </a:rPr>
                        <a:t>Memory</a:t>
                      </a:r>
                      <a:r>
                        <a:rPr lang="zh-CN" altLang="en-US" dirty="0">
                          <a:latin typeface="Songti SC" panose="02010600040101010101" pitchFamily="2" charset="-122"/>
                          <a:ea typeface="Songti SC" panose="02010600040101010101" pitchFamily="2" charset="-122"/>
                        </a:rPr>
                        <a:t> 带宽</a:t>
                      </a:r>
                      <a:endParaRPr lang="en-US" altLang="zh-CN" dirty="0">
                        <a:latin typeface="Songti SC" panose="02010600040101010101" pitchFamily="2" charset="-122"/>
                        <a:ea typeface="Songti SC" panose="02010600040101010101" pitchFamily="2" charset="-122"/>
                      </a:endParaRPr>
                    </a:p>
                  </a:txBody>
                  <a:tcPr anchor="ctr"/>
                </a:tc>
                <a:tc>
                  <a:txBody>
                    <a:bodyPr/>
                    <a:lstStyle/>
                    <a:p>
                      <a:r>
                        <a:rPr lang="en-US" altLang="zh-CN" dirty="0">
                          <a:latin typeface="Songti SC" panose="02010600040101010101" pitchFamily="2" charset="-122"/>
                          <a:ea typeface="Songti SC" panose="02010600040101010101" pitchFamily="2" charset="-122"/>
                        </a:rPr>
                        <a:t>(1)CAT(Cache Allocation Technology)</a:t>
                      </a:r>
                      <a:r>
                        <a:rPr lang="zh-CN" altLang="en-US" dirty="0">
                          <a:latin typeface="Songti SC" panose="02010600040101010101" pitchFamily="2" charset="-122"/>
                          <a:ea typeface="Songti SC" panose="02010600040101010101" pitchFamily="2" charset="-122"/>
                        </a:rPr>
                        <a:t>技术可用来做</a:t>
                      </a:r>
                      <a:r>
                        <a:rPr lang="en-US" altLang="zh-CN" dirty="0">
                          <a:latin typeface="Songti SC" panose="02010600040101010101" pitchFamily="2" charset="-122"/>
                          <a:ea typeface="Songti SC" panose="02010600040101010101" pitchFamily="2" charset="-122"/>
                        </a:rPr>
                        <a:t>cache way partition</a:t>
                      </a:r>
                    </a:p>
                    <a:p>
                      <a:r>
                        <a:rPr lang="en-US" altLang="zh-CN" dirty="0">
                          <a:latin typeface="Songti SC" panose="02010600040101010101" pitchFamily="2" charset="-122"/>
                          <a:ea typeface="Songti SC" panose="02010600040101010101" pitchFamily="2" charset="-122"/>
                        </a:rPr>
                        <a:t>(2)MBA(memory bandwidth allocation)</a:t>
                      </a:r>
                      <a:r>
                        <a:rPr lang="zh-CN" altLang="en-US" dirty="0">
                          <a:latin typeface="Songti SC" panose="02010600040101010101" pitchFamily="2" charset="-122"/>
                          <a:ea typeface="Songti SC" panose="02010600040101010101" pitchFamily="2" charset="-122"/>
                        </a:rPr>
                        <a:t>提供了作业级别的</a:t>
                      </a:r>
                      <a:r>
                        <a:rPr lang="en-US" altLang="zh-CN" dirty="0">
                          <a:latin typeface="Songti SC" panose="02010600040101010101" pitchFamily="2" charset="-122"/>
                          <a:ea typeface="Songti SC" panose="02010600040101010101" pitchFamily="2" charset="-122"/>
                        </a:rPr>
                        <a:t>L2 cache</a:t>
                      </a:r>
                      <a:r>
                        <a:rPr lang="zh-CN" altLang="en-US" dirty="0">
                          <a:latin typeface="Songti SC" panose="02010600040101010101" pitchFamily="2" charset="-122"/>
                          <a:ea typeface="Songti SC" panose="02010600040101010101" pitchFamily="2" charset="-122"/>
                        </a:rPr>
                        <a:t>到</a:t>
                      </a:r>
                      <a:r>
                        <a:rPr lang="en-US" altLang="zh-CN" dirty="0">
                          <a:latin typeface="Songti SC" panose="02010600040101010101" pitchFamily="2" charset="-122"/>
                          <a:ea typeface="Songti SC" panose="02010600040101010101" pitchFamily="2" charset="-122"/>
                        </a:rPr>
                        <a:t>L3</a:t>
                      </a:r>
                      <a:r>
                        <a:rPr lang="zh-CN" altLang="en-US" dirty="0">
                          <a:latin typeface="Songti SC" panose="02010600040101010101" pitchFamily="2" charset="-122"/>
                          <a:ea typeface="Songti SC" panose="02010600040101010101" pitchFamily="2" charset="-122"/>
                        </a:rPr>
                        <a:t> </a:t>
                      </a:r>
                      <a:r>
                        <a:rPr lang="en-US" altLang="zh-CN" dirty="0">
                          <a:latin typeface="Songti SC" panose="02010600040101010101" pitchFamily="2" charset="-122"/>
                          <a:ea typeface="Songti SC" panose="02010600040101010101" pitchFamily="2" charset="-122"/>
                        </a:rPr>
                        <a:t>cache</a:t>
                      </a:r>
                      <a:r>
                        <a:rPr lang="zh-CN" altLang="en-US" dirty="0">
                          <a:latin typeface="Songti SC" panose="02010600040101010101" pitchFamily="2" charset="-122"/>
                          <a:ea typeface="Songti SC" panose="02010600040101010101" pitchFamily="2" charset="-122"/>
                        </a:rPr>
                        <a:t> 带宽的划分</a:t>
                      </a:r>
                      <a:endParaRPr lang="en-US" altLang="zh-CN" dirty="0">
                        <a:latin typeface="Songti SC" panose="02010600040101010101" pitchFamily="2" charset="-122"/>
                        <a:ea typeface="Songti SC" panose="02010600040101010101" pitchFamily="2" charset="-122"/>
                      </a:endParaRPr>
                    </a:p>
                    <a:p>
                      <a:r>
                        <a:rPr lang="en-US" altLang="zh-CN" dirty="0">
                          <a:latin typeface="Songti SC" panose="02010600040101010101" pitchFamily="2" charset="-122"/>
                          <a:ea typeface="Songti SC" panose="02010600040101010101" pitchFamily="2" charset="-122"/>
                        </a:rPr>
                        <a:t>(3)Cache</a:t>
                      </a:r>
                      <a:r>
                        <a:rPr lang="zh-CN" altLang="en-US" dirty="0">
                          <a:latin typeface="Songti SC" panose="02010600040101010101" pitchFamily="2" charset="-122"/>
                          <a:ea typeface="Songti SC" panose="02010600040101010101" pitchFamily="2" charset="-122"/>
                        </a:rPr>
                        <a:t>的访问带宽会间接影响访存带宽。</a:t>
                      </a:r>
                    </a:p>
                  </a:txBody>
                  <a:tcPr anchor="ctr"/>
                </a:tc>
                <a:extLst>
                  <a:ext uri="{0D108BD9-81ED-4DB2-BD59-A6C34878D82A}">
                    <a16:rowId xmlns:a16="http://schemas.microsoft.com/office/drawing/2014/main" val="1228119934"/>
                  </a:ext>
                </a:extLst>
              </a:tr>
              <a:tr h="641702">
                <a:tc>
                  <a:txBody>
                    <a:bodyPr/>
                    <a:lstStyle/>
                    <a:p>
                      <a:r>
                        <a:rPr lang="en-US" altLang="zh-CN" dirty="0">
                          <a:latin typeface="Songti SC" panose="02010600040101010101" pitchFamily="2" charset="-122"/>
                          <a:ea typeface="Songti SC" panose="02010600040101010101" pitchFamily="2" charset="-122"/>
                        </a:rPr>
                        <a:t>Memory</a:t>
                      </a:r>
                      <a:r>
                        <a:rPr lang="zh-CN" altLang="en-US" dirty="0">
                          <a:latin typeface="Songti SC" panose="02010600040101010101" pitchFamily="2" charset="-122"/>
                          <a:ea typeface="Songti SC" panose="02010600040101010101" pitchFamily="2" charset="-122"/>
                        </a:rPr>
                        <a:t> 带宽</a:t>
                      </a:r>
                      <a:endParaRPr lang="en-US" altLang="zh-CN" dirty="0">
                        <a:latin typeface="Songti SC" panose="02010600040101010101" pitchFamily="2" charset="-122"/>
                        <a:ea typeface="Songti SC" panose="02010600040101010101" pitchFamily="2" charset="-122"/>
                      </a:endParaRPr>
                    </a:p>
                  </a:txBody>
                  <a:tcPr anchor="ctr"/>
                </a:tc>
                <a:tc>
                  <a:txBody>
                    <a:bodyPr/>
                    <a:lstStyle/>
                    <a:p>
                      <a:r>
                        <a:rPr lang="en-US" altLang="zh-CN" dirty="0">
                          <a:latin typeface="Songti SC" panose="02010600040101010101" pitchFamily="2" charset="-122"/>
                          <a:ea typeface="Songti SC" panose="02010600040101010101" pitchFamily="2" charset="-122"/>
                        </a:rPr>
                        <a:t>NUMA</a:t>
                      </a:r>
                      <a:r>
                        <a:rPr lang="zh-CN" altLang="en-US" dirty="0">
                          <a:latin typeface="Songti SC" panose="02010600040101010101" pitchFamily="2" charset="-122"/>
                          <a:ea typeface="Songti SC" panose="02010600040101010101" pitchFamily="2" charset="-122"/>
                        </a:rPr>
                        <a:t> 给</a:t>
                      </a:r>
                      <a:r>
                        <a:rPr lang="en-US" altLang="zh-CN" dirty="0">
                          <a:latin typeface="Songti SC" panose="02010600040101010101" pitchFamily="2" charset="-122"/>
                          <a:ea typeface="Songti SC" panose="02010600040101010101" pitchFamily="2" charset="-122"/>
                        </a:rPr>
                        <a:t>CPU</a:t>
                      </a:r>
                      <a:r>
                        <a:rPr lang="zh-CN" altLang="en-US" dirty="0">
                          <a:latin typeface="Songti SC" panose="02010600040101010101" pitchFamily="2" charset="-122"/>
                          <a:ea typeface="Songti SC" panose="02010600040101010101" pitchFamily="2" charset="-122"/>
                        </a:rPr>
                        <a:t>分配特点的内存节点，可影响内存带宽，但也并非直接限制内存带宽。</a:t>
                      </a:r>
                    </a:p>
                  </a:txBody>
                  <a:tcPr anchor="ctr"/>
                </a:tc>
                <a:extLst>
                  <a:ext uri="{0D108BD9-81ED-4DB2-BD59-A6C34878D82A}">
                    <a16:rowId xmlns:a16="http://schemas.microsoft.com/office/drawing/2014/main" val="2837704028"/>
                  </a:ext>
                </a:extLst>
              </a:tr>
              <a:tr h="641702">
                <a:tc>
                  <a:txBody>
                    <a:bodyPr/>
                    <a:lstStyle/>
                    <a:p>
                      <a:r>
                        <a:rPr lang="en-US" altLang="zh-CN" dirty="0">
                          <a:latin typeface="Songti SC" panose="02010600040101010101" pitchFamily="2" charset="-122"/>
                          <a:ea typeface="Songti SC" panose="02010600040101010101" pitchFamily="2" charset="-122"/>
                        </a:rPr>
                        <a:t>Memory</a:t>
                      </a:r>
                      <a:r>
                        <a:rPr lang="zh-CN" altLang="en-US" dirty="0">
                          <a:latin typeface="Songti SC" panose="02010600040101010101" pitchFamily="2" charset="-122"/>
                          <a:ea typeface="Songti SC" panose="02010600040101010101" pitchFamily="2" charset="-122"/>
                        </a:rPr>
                        <a:t> 容量</a:t>
                      </a:r>
                      <a:endParaRPr lang="en-US" altLang="zh-CN" dirty="0">
                        <a:latin typeface="Songti SC" panose="02010600040101010101" pitchFamily="2" charset="-122"/>
                        <a:ea typeface="Songti SC" panose="02010600040101010101" pitchFamily="2" charset="-122"/>
                      </a:endParaRPr>
                    </a:p>
                  </a:txBody>
                  <a:tcPr anchor="ctr"/>
                </a:tc>
                <a:tc>
                  <a:txBody>
                    <a:bodyPr/>
                    <a:lstStyle/>
                    <a:p>
                      <a:r>
                        <a:rPr lang="en-US" altLang="zh-CN" dirty="0">
                          <a:latin typeface="Songti SC" panose="02010600040101010101" pitchFamily="2" charset="-122"/>
                          <a:ea typeface="Songti SC" panose="02010600040101010101" pitchFamily="2" charset="-122"/>
                        </a:rPr>
                        <a:t>Linux</a:t>
                      </a:r>
                      <a:r>
                        <a:rPr lang="zh-CN" altLang="en-US" dirty="0">
                          <a:latin typeface="Songti SC" panose="02010600040101010101" pitchFamily="2" charset="-122"/>
                          <a:ea typeface="Songti SC" panose="02010600040101010101" pitchFamily="2" charset="-122"/>
                        </a:rPr>
                        <a:t>  </a:t>
                      </a:r>
                      <a:r>
                        <a:rPr lang="en-US" altLang="zh-CN" dirty="0">
                          <a:latin typeface="Songti SC" panose="02010600040101010101" pitchFamily="2" charset="-122"/>
                          <a:ea typeface="Songti SC" panose="02010600040101010101" pitchFamily="2" charset="-122"/>
                        </a:rPr>
                        <a:t>memory</a:t>
                      </a:r>
                      <a:r>
                        <a:rPr lang="zh-CN" altLang="en-US" dirty="0">
                          <a:latin typeface="Songti SC" panose="02010600040101010101" pitchFamily="2" charset="-122"/>
                          <a:ea typeface="Songti SC" panose="02010600040101010101" pitchFamily="2" charset="-122"/>
                        </a:rPr>
                        <a:t> </a:t>
                      </a:r>
                      <a:r>
                        <a:rPr lang="en-US" altLang="zh-CN" dirty="0" err="1">
                          <a:latin typeface="Songti SC" panose="02010600040101010101" pitchFamily="2" charset="-122"/>
                          <a:ea typeface="Songti SC" panose="02010600040101010101" pitchFamily="2" charset="-122"/>
                        </a:rPr>
                        <a:t>cgroups</a:t>
                      </a:r>
                      <a:r>
                        <a:rPr lang="zh-CN" altLang="en-US" dirty="0">
                          <a:latin typeface="Songti SC" panose="02010600040101010101" pitchFamily="2" charset="-122"/>
                          <a:ea typeface="Songti SC" panose="02010600040101010101" pitchFamily="2" charset="-122"/>
                        </a:rPr>
                        <a:t> 可以限制容器或</a:t>
                      </a:r>
                      <a:r>
                        <a:rPr lang="en-US" altLang="zh-CN" dirty="0">
                          <a:latin typeface="Songti SC" panose="02010600040101010101" pitchFamily="2" charset="-122"/>
                          <a:ea typeface="Songti SC" panose="02010600040101010101" pitchFamily="2" charset="-122"/>
                        </a:rPr>
                        <a:t>pod</a:t>
                      </a:r>
                      <a:r>
                        <a:rPr lang="zh-CN" altLang="en-US" dirty="0">
                          <a:latin typeface="Songti SC" panose="02010600040101010101" pitchFamily="2" charset="-122"/>
                          <a:ea typeface="Songti SC" panose="02010600040101010101" pitchFamily="2" charset="-122"/>
                        </a:rPr>
                        <a:t>级别的内存容量</a:t>
                      </a:r>
                    </a:p>
                  </a:txBody>
                  <a:tcPr anchor="ctr"/>
                </a:tc>
                <a:extLst>
                  <a:ext uri="{0D108BD9-81ED-4DB2-BD59-A6C34878D82A}">
                    <a16:rowId xmlns:a16="http://schemas.microsoft.com/office/drawing/2014/main" val="263613334"/>
                  </a:ext>
                </a:extLst>
              </a:tr>
              <a:tr h="439490">
                <a:tc>
                  <a:txBody>
                    <a:bodyPr/>
                    <a:lstStyle/>
                    <a:p>
                      <a:r>
                        <a:rPr lang="en-US" altLang="zh-CN" dirty="0">
                          <a:latin typeface="Songti SC" panose="02010600040101010101" pitchFamily="2" charset="-122"/>
                          <a:ea typeface="Songti SC" panose="02010600040101010101" pitchFamily="2" charset="-122"/>
                        </a:rPr>
                        <a:t>Disk</a:t>
                      </a:r>
                      <a:r>
                        <a:rPr lang="zh-CN" altLang="en-US" dirty="0">
                          <a:latin typeface="Songti SC" panose="02010600040101010101" pitchFamily="2" charset="-122"/>
                          <a:ea typeface="Songti SC" panose="02010600040101010101" pitchFamily="2" charset="-122"/>
                        </a:rPr>
                        <a:t> 带宽</a:t>
                      </a:r>
                      <a:endParaRPr lang="en-US" altLang="zh-CN" dirty="0">
                        <a:latin typeface="Songti SC" panose="02010600040101010101" pitchFamily="2" charset="-122"/>
                        <a:ea typeface="Songti SC" panose="02010600040101010101" pitchFamily="2" charset="-122"/>
                      </a:endParaRPr>
                    </a:p>
                  </a:txBody>
                  <a:tcPr anchor="ctr"/>
                </a:tc>
                <a:tc>
                  <a:txBody>
                    <a:bodyPr/>
                    <a:lstStyle/>
                    <a:p>
                      <a:r>
                        <a:rPr lang="en-US" altLang="zh-CN" dirty="0">
                          <a:latin typeface="Songti SC" panose="02010600040101010101" pitchFamily="2" charset="-122"/>
                          <a:ea typeface="Songti SC" panose="02010600040101010101" pitchFamily="2" charset="-122"/>
                        </a:rPr>
                        <a:t>Linux</a:t>
                      </a:r>
                      <a:r>
                        <a:rPr lang="zh-CN" altLang="en-US" dirty="0">
                          <a:latin typeface="Songti SC" panose="02010600040101010101" pitchFamily="2" charset="-122"/>
                          <a:ea typeface="Songti SC" panose="02010600040101010101" pitchFamily="2" charset="-122"/>
                        </a:rPr>
                        <a:t> </a:t>
                      </a:r>
                      <a:r>
                        <a:rPr lang="en-US" altLang="zh-CN" dirty="0" err="1">
                          <a:latin typeface="Songti SC" panose="02010600040101010101" pitchFamily="2" charset="-122"/>
                          <a:ea typeface="Songti SC" panose="02010600040101010101" pitchFamily="2" charset="-122"/>
                        </a:rPr>
                        <a:t>blkio</a:t>
                      </a:r>
                      <a:r>
                        <a:rPr lang="zh-CN" altLang="en-US" dirty="0">
                          <a:latin typeface="Songti SC" panose="02010600040101010101" pitchFamily="2" charset="-122"/>
                          <a:ea typeface="Songti SC" panose="02010600040101010101" pitchFamily="2" charset="-122"/>
                        </a:rPr>
                        <a:t> </a:t>
                      </a:r>
                      <a:r>
                        <a:rPr lang="en-US" altLang="zh-CN" dirty="0" err="1">
                          <a:latin typeface="Songti SC" panose="02010600040101010101" pitchFamily="2" charset="-122"/>
                          <a:ea typeface="Songti SC" panose="02010600040101010101" pitchFamily="2" charset="-122"/>
                        </a:rPr>
                        <a:t>cgroups</a:t>
                      </a:r>
                      <a:r>
                        <a:rPr lang="zh-CN" altLang="en-US" dirty="0">
                          <a:latin typeface="Songti SC" panose="02010600040101010101" pitchFamily="2" charset="-122"/>
                          <a:ea typeface="Songti SC" panose="02010600040101010101" pitchFamily="2" charset="-122"/>
                        </a:rPr>
                        <a:t> 可用来限制应用的硬盘带宽</a:t>
                      </a:r>
                    </a:p>
                  </a:txBody>
                  <a:tcPr anchor="ctr"/>
                </a:tc>
                <a:extLst>
                  <a:ext uri="{0D108BD9-81ED-4DB2-BD59-A6C34878D82A}">
                    <a16:rowId xmlns:a16="http://schemas.microsoft.com/office/drawing/2014/main" val="1238469744"/>
                  </a:ext>
                </a:extLst>
              </a:tr>
              <a:tr h="439490">
                <a:tc>
                  <a:txBody>
                    <a:bodyPr/>
                    <a:lstStyle/>
                    <a:p>
                      <a:r>
                        <a:rPr lang="en-US" altLang="zh-CN" dirty="0">
                          <a:latin typeface="Songti SC" panose="02010600040101010101" pitchFamily="2" charset="-122"/>
                          <a:ea typeface="Songti SC" panose="02010600040101010101" pitchFamily="2" charset="-122"/>
                        </a:rPr>
                        <a:t>Network</a:t>
                      </a:r>
                      <a:r>
                        <a:rPr lang="zh-CN" altLang="en-US" dirty="0">
                          <a:latin typeface="Songti SC" panose="02010600040101010101" pitchFamily="2" charset="-122"/>
                          <a:ea typeface="Songti SC" panose="02010600040101010101" pitchFamily="2" charset="-122"/>
                        </a:rPr>
                        <a:t> 带宽</a:t>
                      </a:r>
                      <a:endParaRPr lang="en-US" altLang="zh-CN" dirty="0">
                        <a:latin typeface="Songti SC" panose="02010600040101010101" pitchFamily="2" charset="-122"/>
                        <a:ea typeface="Songti SC" panose="02010600040101010101" pitchFamily="2" charset="-122"/>
                      </a:endParaRPr>
                    </a:p>
                  </a:txBody>
                  <a:tcPr anchor="ctr"/>
                </a:tc>
                <a:tc>
                  <a:txBody>
                    <a:bodyPr/>
                    <a:lstStyle/>
                    <a:p>
                      <a:r>
                        <a:rPr lang="en-US" altLang="zh-CN" dirty="0">
                          <a:latin typeface="Songti SC" panose="02010600040101010101" pitchFamily="2" charset="-122"/>
                          <a:ea typeface="Songti SC" panose="02010600040101010101" pitchFamily="2" charset="-122"/>
                        </a:rPr>
                        <a:t>Linux</a:t>
                      </a:r>
                      <a:r>
                        <a:rPr lang="zh-CN" altLang="en-US" dirty="0">
                          <a:latin typeface="Songti SC" panose="02010600040101010101" pitchFamily="2" charset="-122"/>
                          <a:ea typeface="Songti SC" panose="02010600040101010101" pitchFamily="2" charset="-122"/>
                        </a:rPr>
                        <a:t> </a:t>
                      </a:r>
                      <a:r>
                        <a:rPr lang="en-US" altLang="zh-CN" dirty="0" err="1">
                          <a:latin typeface="Songti SC" panose="02010600040101010101" pitchFamily="2" charset="-122"/>
                          <a:ea typeface="Songti SC" panose="02010600040101010101" pitchFamily="2" charset="-122"/>
                        </a:rPr>
                        <a:t>qdisc</a:t>
                      </a:r>
                      <a:r>
                        <a:rPr lang="zh-CN" altLang="en-US" dirty="0">
                          <a:latin typeface="Songti SC" panose="02010600040101010101" pitchFamily="2" charset="-122"/>
                          <a:ea typeface="Songti SC" panose="02010600040101010101" pitchFamily="2" charset="-122"/>
                        </a:rPr>
                        <a:t> 令牌桶机制控制外出流量带宽</a:t>
                      </a:r>
                    </a:p>
                  </a:txBody>
                  <a:tcPr anchor="ctr"/>
                </a:tc>
                <a:extLst>
                  <a:ext uri="{0D108BD9-81ED-4DB2-BD59-A6C34878D82A}">
                    <a16:rowId xmlns:a16="http://schemas.microsoft.com/office/drawing/2014/main" val="189892421"/>
                  </a:ext>
                </a:extLst>
              </a:tr>
            </a:tbl>
          </a:graphicData>
        </a:graphic>
      </p:graphicFrame>
    </p:spTree>
    <p:extLst>
      <p:ext uri="{BB962C8B-B14F-4D97-AF65-F5344CB8AC3E}">
        <p14:creationId xmlns:p14="http://schemas.microsoft.com/office/powerpoint/2010/main" val="10289278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6BB5552-0112-944F-9398-C2DF7304EB40}"/>
              </a:ext>
            </a:extLst>
          </p:cNvPr>
          <p:cNvSpPr/>
          <p:nvPr/>
        </p:nvSpPr>
        <p:spPr>
          <a:xfrm>
            <a:off x="0" y="0"/>
            <a:ext cx="519097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800" dirty="0"/>
              <a:t>内存带宽难题</a:t>
            </a:r>
          </a:p>
        </p:txBody>
      </p:sp>
      <p:sp>
        <p:nvSpPr>
          <p:cNvPr id="5" name="文本框 4">
            <a:extLst>
              <a:ext uri="{FF2B5EF4-FFF2-40B4-BE49-F238E27FC236}">
                <a16:creationId xmlns:a16="http://schemas.microsoft.com/office/drawing/2014/main" id="{D07B8FF5-4658-9C4A-9E36-6100DB9EC3AE}"/>
              </a:ext>
            </a:extLst>
          </p:cNvPr>
          <p:cNvSpPr txBox="1"/>
          <p:nvPr/>
        </p:nvSpPr>
        <p:spPr>
          <a:xfrm>
            <a:off x="148281" y="1025611"/>
            <a:ext cx="4910105" cy="4524315"/>
          </a:xfrm>
          <a:prstGeom prst="rect">
            <a:avLst/>
          </a:prstGeom>
          <a:noFill/>
        </p:spPr>
        <p:txBody>
          <a:bodyPr wrap="square" rtlCol="0">
            <a:spAutoFit/>
          </a:bodyPr>
          <a:lstStyle/>
          <a:p>
            <a:r>
              <a:rPr kumimoji="1" lang="zh-CN" altLang="en-US" dirty="0">
                <a:latin typeface="Songti SC" panose="02010600040101010101" pitchFamily="2" charset="-122"/>
                <a:ea typeface="Songti SC" panose="02010600040101010101" pitchFamily="2" charset="-122"/>
              </a:rPr>
              <a:t>现无直接内存带宽限制的技术手段</a:t>
            </a:r>
            <a:endParaRPr kumimoji="1" lang="en-US" altLang="zh-CN" dirty="0">
              <a:latin typeface="Songti SC" panose="02010600040101010101" pitchFamily="2" charset="-122"/>
              <a:ea typeface="Songti SC" panose="02010600040101010101" pitchFamily="2" charset="-122"/>
            </a:endParaRPr>
          </a:p>
          <a:p>
            <a:endParaRPr kumimoji="1" lang="en-US" altLang="zh-CN" dirty="0">
              <a:latin typeface="Songti SC" panose="02010600040101010101" pitchFamily="2" charset="-122"/>
              <a:ea typeface="Songti SC" panose="02010600040101010101" pitchFamily="2" charset="-122"/>
            </a:endParaRPr>
          </a:p>
          <a:p>
            <a:r>
              <a:rPr kumimoji="1" lang="zh-CN" altLang="en-US" dirty="0">
                <a:latin typeface="Songti SC" panose="02010600040101010101" pitchFamily="2" charset="-122"/>
                <a:ea typeface="Songti SC" panose="02010600040101010101" pitchFamily="2" charset="-122"/>
              </a:rPr>
              <a:t>可行方案：</a:t>
            </a:r>
            <a:endParaRPr kumimoji="1" lang="en-US" altLang="zh-CN" dirty="0">
              <a:latin typeface="Songti SC" panose="02010600040101010101" pitchFamily="2" charset="-122"/>
              <a:ea typeface="Songti SC" panose="02010600040101010101" pitchFamily="2" charset="-122"/>
            </a:endParaRPr>
          </a:p>
          <a:p>
            <a:pPr marL="285750" indent="-285750">
              <a:buFont typeface="Arial" panose="020B0604020202020204" pitchFamily="34" charset="0"/>
              <a:buChar char="•"/>
            </a:pPr>
            <a:r>
              <a:rPr kumimoji="1" lang="zh-CN" altLang="en-US" dirty="0">
                <a:latin typeface="Songti SC" panose="02010600040101010101" pitchFamily="2" charset="-122"/>
                <a:ea typeface="Songti SC" panose="02010600040101010101" pitchFamily="2" charset="-122"/>
              </a:rPr>
              <a:t>阿里结合</a:t>
            </a:r>
            <a:r>
              <a:rPr kumimoji="1" lang="en-US" altLang="zh-CN" dirty="0">
                <a:latin typeface="Songti SC" panose="02010600040101010101" pitchFamily="2" charset="-122"/>
                <a:ea typeface="Songti SC" panose="02010600040101010101" pitchFamily="2" charset="-122"/>
              </a:rPr>
              <a:t>MBM(memory bandwidth monitoring)</a:t>
            </a:r>
            <a:r>
              <a:rPr kumimoji="1" lang="zh-CN" altLang="en-US" dirty="0">
                <a:latin typeface="Songti SC" panose="02010600040101010101" pitchFamily="2" charset="-122"/>
                <a:ea typeface="Songti SC" panose="02010600040101010101" pitchFamily="2" charset="-122"/>
              </a:rPr>
              <a:t>与</a:t>
            </a:r>
            <a:r>
              <a:rPr kumimoji="1" lang="en-US" altLang="zh-CN" dirty="0" err="1">
                <a:latin typeface="Songti SC" panose="02010600040101010101" pitchFamily="2" charset="-122"/>
                <a:ea typeface="Songti SC" panose="02010600040101010101" pitchFamily="2" charset="-122"/>
              </a:rPr>
              <a:t>cfs</a:t>
            </a:r>
            <a:r>
              <a:rPr kumimoji="1" lang="zh-CN" altLang="en-US" dirty="0">
                <a:latin typeface="Songti SC" panose="02010600040101010101" pitchFamily="2" charset="-122"/>
                <a:ea typeface="Songti SC" panose="02010600040101010101" pitchFamily="2" charset="-122"/>
              </a:rPr>
              <a:t> </a:t>
            </a:r>
            <a:r>
              <a:rPr kumimoji="1" lang="en-US" altLang="zh-CN" dirty="0">
                <a:latin typeface="Songti SC" panose="02010600040101010101" pitchFamily="2" charset="-122"/>
                <a:ea typeface="Songti SC" panose="02010600040101010101" pitchFamily="2" charset="-122"/>
              </a:rPr>
              <a:t>bandwidth</a:t>
            </a:r>
            <a:r>
              <a:rPr kumimoji="1" lang="zh-CN" altLang="en-US" dirty="0">
                <a:latin typeface="Songti SC" panose="02010600040101010101" pitchFamily="2" charset="-122"/>
                <a:ea typeface="Songti SC" panose="02010600040101010101" pitchFamily="2" charset="-122"/>
              </a:rPr>
              <a:t> </a:t>
            </a:r>
            <a:r>
              <a:rPr kumimoji="1" lang="en-US" altLang="zh-CN" dirty="0">
                <a:latin typeface="Songti SC" panose="02010600040101010101" pitchFamily="2" charset="-122"/>
                <a:ea typeface="Songti SC" panose="02010600040101010101" pitchFamily="2" charset="-122"/>
              </a:rPr>
              <a:t>control</a:t>
            </a:r>
            <a:r>
              <a:rPr kumimoji="1" lang="zh-CN" altLang="en-US" dirty="0">
                <a:latin typeface="Songti SC" panose="02010600040101010101" pitchFamily="2" charset="-122"/>
                <a:ea typeface="Songti SC" panose="02010600040101010101" pitchFamily="2" charset="-122"/>
              </a:rPr>
              <a:t> 调整离线作业时间片间接影响作业的内存带宽</a:t>
            </a:r>
            <a:endParaRPr kumimoji="1" lang="en-US" altLang="zh-CN" dirty="0">
              <a:latin typeface="Songti SC" panose="02010600040101010101" pitchFamily="2" charset="-122"/>
              <a:ea typeface="Songti SC" panose="02010600040101010101" pitchFamily="2" charset="-122"/>
            </a:endParaRPr>
          </a:p>
          <a:p>
            <a:pPr marL="285750" indent="-285750">
              <a:buFont typeface="Arial" panose="020B0604020202020204" pitchFamily="34" charset="0"/>
              <a:buChar char="•"/>
            </a:pPr>
            <a:endParaRPr kumimoji="1" lang="en-US" altLang="zh-CN" dirty="0">
              <a:latin typeface="Songti SC" panose="02010600040101010101" pitchFamily="2" charset="-122"/>
              <a:ea typeface="Songti SC" panose="02010600040101010101" pitchFamily="2" charset="-122"/>
            </a:endParaRPr>
          </a:p>
          <a:p>
            <a:pPr marL="285750" indent="-285750">
              <a:buFont typeface="Arial" panose="020B0604020202020204" pitchFamily="34" charset="0"/>
              <a:buChar char="•"/>
            </a:pPr>
            <a:r>
              <a:rPr kumimoji="1" lang="zh-CN" altLang="en-US" dirty="0">
                <a:latin typeface="Songti SC" panose="02010600040101010101" pitchFamily="2" charset="-122"/>
                <a:ea typeface="Songti SC" panose="02010600040101010101" pitchFamily="2" charset="-122"/>
              </a:rPr>
              <a:t>阿里发表论文</a:t>
            </a:r>
            <a:r>
              <a:rPr kumimoji="1" lang="en-US" altLang="zh-CN" dirty="0">
                <a:latin typeface="Songti SC" panose="02010600040101010101" pitchFamily="2" charset="-122"/>
                <a:ea typeface="Songti SC" panose="02010600040101010101" pitchFamily="2" charset="-122"/>
              </a:rPr>
              <a:t>LIBRA</a:t>
            </a:r>
            <a:r>
              <a:rPr kumimoji="1" lang="zh-CN" altLang="en-US" dirty="0">
                <a:latin typeface="Songti SC" panose="02010600040101010101" pitchFamily="2" charset="-122"/>
                <a:ea typeface="Songti SC" panose="02010600040101010101" pitchFamily="2" charset="-122"/>
              </a:rPr>
              <a:t>提出动态内存带宽调整</a:t>
            </a:r>
            <a:endParaRPr kumimoji="1" lang="en-US" altLang="zh-CN" dirty="0">
              <a:latin typeface="Songti SC" panose="02010600040101010101" pitchFamily="2" charset="-122"/>
              <a:ea typeface="Songti SC" panose="02010600040101010101" pitchFamily="2" charset="-122"/>
            </a:endParaRPr>
          </a:p>
          <a:p>
            <a:pPr marL="285750" indent="-285750">
              <a:buFont typeface="Arial" panose="020B0604020202020204" pitchFamily="34" charset="0"/>
              <a:buChar char="•"/>
            </a:pPr>
            <a:endParaRPr kumimoji="1" lang="en-US" altLang="zh-CN" dirty="0">
              <a:latin typeface="Songti SC" panose="02010600040101010101" pitchFamily="2" charset="-122"/>
              <a:ea typeface="Songti SC" panose="02010600040101010101" pitchFamily="2" charset="-122"/>
            </a:endParaRPr>
          </a:p>
          <a:p>
            <a:pPr marL="285750" indent="-285750">
              <a:buFont typeface="Arial" panose="020B0604020202020204" pitchFamily="34" charset="0"/>
              <a:buChar char="•"/>
            </a:pPr>
            <a:r>
              <a:rPr kumimoji="1" lang="en-US" altLang="zh-CN" dirty="0">
                <a:latin typeface="Songti SC" panose="02010600040101010101" pitchFamily="2" charset="-122"/>
                <a:ea typeface="Songti SC" panose="02010600040101010101" pitchFamily="2" charset="-122"/>
              </a:rPr>
              <a:t>NUMA</a:t>
            </a:r>
            <a:r>
              <a:rPr kumimoji="1" lang="zh-CN" altLang="en-US" dirty="0">
                <a:latin typeface="Songti SC" panose="02010600040101010101" pitchFamily="2" charset="-122"/>
                <a:ea typeface="Songti SC" panose="02010600040101010101" pitchFamily="2" charset="-122"/>
              </a:rPr>
              <a:t>给作业分配内存节点</a:t>
            </a:r>
            <a:endParaRPr kumimoji="1" lang="en-US" altLang="zh-CN" dirty="0">
              <a:latin typeface="Songti SC" panose="02010600040101010101" pitchFamily="2" charset="-122"/>
              <a:ea typeface="Songti SC" panose="02010600040101010101" pitchFamily="2" charset="-122"/>
            </a:endParaRPr>
          </a:p>
          <a:p>
            <a:pPr marL="285750" indent="-285750">
              <a:buFont typeface="Arial" panose="020B0604020202020204" pitchFamily="34" charset="0"/>
              <a:buChar char="•"/>
            </a:pPr>
            <a:endParaRPr kumimoji="1" lang="en-US" altLang="zh-CN" dirty="0">
              <a:latin typeface="Songti SC" panose="02010600040101010101" pitchFamily="2" charset="-122"/>
              <a:ea typeface="Songti SC" panose="02010600040101010101" pitchFamily="2" charset="-122"/>
            </a:endParaRPr>
          </a:p>
          <a:p>
            <a:pPr marL="285750" indent="-285750">
              <a:buFont typeface="Arial" panose="020B0604020202020204" pitchFamily="34" charset="0"/>
              <a:buChar char="•"/>
            </a:pPr>
            <a:r>
              <a:rPr kumimoji="1" lang="en-US" altLang="zh-CN" dirty="0">
                <a:latin typeface="Songti SC" panose="02010600040101010101" pitchFamily="2" charset="-122"/>
                <a:ea typeface="Songti SC" panose="02010600040101010101" pitchFamily="2" charset="-122"/>
              </a:rPr>
              <a:t>CAT(cache allocation technology)</a:t>
            </a:r>
            <a:r>
              <a:rPr kumimoji="1" lang="zh-CN" altLang="en-US" dirty="0">
                <a:latin typeface="Songti SC" panose="02010600040101010101" pitchFamily="2" charset="-122"/>
                <a:ea typeface="Songti SC" panose="02010600040101010101" pitchFamily="2" charset="-122"/>
              </a:rPr>
              <a:t>限制</a:t>
            </a:r>
            <a:r>
              <a:rPr kumimoji="1" lang="en-US" altLang="zh-CN" dirty="0">
                <a:latin typeface="Songti SC" panose="02010600040101010101" pitchFamily="2" charset="-122"/>
                <a:ea typeface="Songti SC" panose="02010600040101010101" pitchFamily="2" charset="-122"/>
              </a:rPr>
              <a:t>LLC</a:t>
            </a:r>
            <a:r>
              <a:rPr kumimoji="1" lang="zh-CN" altLang="en-US" dirty="0">
                <a:latin typeface="Songti SC" panose="02010600040101010101" pitchFamily="2" charset="-122"/>
                <a:ea typeface="Songti SC" panose="02010600040101010101" pitchFamily="2" charset="-122"/>
              </a:rPr>
              <a:t>容量</a:t>
            </a:r>
            <a:endParaRPr kumimoji="1" lang="en-US" altLang="zh-CN" dirty="0">
              <a:latin typeface="Songti SC" panose="02010600040101010101" pitchFamily="2" charset="-122"/>
              <a:ea typeface="Songti SC" panose="02010600040101010101" pitchFamily="2" charset="-122"/>
            </a:endParaRPr>
          </a:p>
          <a:p>
            <a:pPr marL="285750" indent="-285750">
              <a:buFont typeface="Arial" panose="020B0604020202020204" pitchFamily="34" charset="0"/>
              <a:buChar char="•"/>
            </a:pPr>
            <a:endParaRPr kumimoji="1" lang="en-US" altLang="zh-CN" dirty="0">
              <a:latin typeface="Songti SC" panose="02010600040101010101" pitchFamily="2" charset="-122"/>
              <a:ea typeface="Songti SC" panose="02010600040101010101" pitchFamily="2" charset="-122"/>
            </a:endParaRPr>
          </a:p>
          <a:p>
            <a:pPr marL="285750" indent="-285750">
              <a:buFont typeface="Arial" panose="020B0604020202020204" pitchFamily="34" charset="0"/>
              <a:buChar char="•"/>
            </a:pPr>
            <a:r>
              <a:rPr kumimoji="1" lang="en-US" altLang="zh-CN" dirty="0">
                <a:latin typeface="Songti SC" panose="02010600040101010101" pitchFamily="2" charset="-122"/>
                <a:ea typeface="Songti SC" panose="02010600040101010101" pitchFamily="2" charset="-122"/>
              </a:rPr>
              <a:t>MBA(memory bandwidth allocation)</a:t>
            </a:r>
            <a:r>
              <a:rPr kumimoji="1" lang="zh-CN" altLang="en-US" dirty="0">
                <a:latin typeface="Songti SC" panose="02010600040101010101" pitchFamily="2" charset="-122"/>
                <a:ea typeface="Songti SC" panose="02010600040101010101" pitchFamily="2" charset="-122"/>
              </a:rPr>
              <a:t>，划分</a:t>
            </a:r>
            <a:r>
              <a:rPr kumimoji="1" lang="en-US" altLang="zh-CN" dirty="0">
                <a:latin typeface="Songti SC" panose="02010600040101010101" pitchFamily="2" charset="-122"/>
                <a:ea typeface="Songti SC" panose="02010600040101010101" pitchFamily="2" charset="-122"/>
              </a:rPr>
              <a:t>l2 – l3</a:t>
            </a:r>
            <a:r>
              <a:rPr kumimoji="1" lang="zh-CN" altLang="en-US" dirty="0">
                <a:latin typeface="Songti SC" panose="02010600040101010101" pitchFamily="2" charset="-122"/>
                <a:ea typeface="Songti SC" panose="02010600040101010101" pitchFamily="2" charset="-122"/>
              </a:rPr>
              <a:t>的带宽</a:t>
            </a:r>
          </a:p>
        </p:txBody>
      </p:sp>
      <p:pic>
        <p:nvPicPr>
          <p:cNvPr id="6" name="图形 5">
            <a:extLst>
              <a:ext uri="{FF2B5EF4-FFF2-40B4-BE49-F238E27FC236}">
                <a16:creationId xmlns:a16="http://schemas.microsoft.com/office/drawing/2014/main" id="{11CC0710-B3C5-8946-91F4-6ABE0C9196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6000" y="457200"/>
            <a:ext cx="4359372" cy="2694334"/>
          </a:xfrm>
          <a:prstGeom prst="rect">
            <a:avLst/>
          </a:prstGeom>
        </p:spPr>
      </p:pic>
      <p:pic>
        <p:nvPicPr>
          <p:cNvPr id="7" name="图片 6">
            <a:extLst>
              <a:ext uri="{FF2B5EF4-FFF2-40B4-BE49-F238E27FC236}">
                <a16:creationId xmlns:a16="http://schemas.microsoft.com/office/drawing/2014/main" id="{BB85A81B-3323-BB46-9896-B3138A798BD2}"/>
              </a:ext>
            </a:extLst>
          </p:cNvPr>
          <p:cNvPicPr>
            <a:picLocks noChangeAspect="1"/>
          </p:cNvPicPr>
          <p:nvPr/>
        </p:nvPicPr>
        <p:blipFill>
          <a:blip r:embed="rId4"/>
          <a:stretch>
            <a:fillRect/>
          </a:stretch>
        </p:blipFill>
        <p:spPr>
          <a:xfrm>
            <a:off x="5820633" y="3262107"/>
            <a:ext cx="4910105" cy="3370328"/>
          </a:xfrm>
          <a:prstGeom prst="rect">
            <a:avLst/>
          </a:prstGeom>
        </p:spPr>
      </p:pic>
    </p:spTree>
    <p:extLst>
      <p:ext uri="{BB962C8B-B14F-4D97-AF65-F5344CB8AC3E}">
        <p14:creationId xmlns:p14="http://schemas.microsoft.com/office/powerpoint/2010/main" val="4154025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6BB5552-0112-944F-9398-C2DF7304EB40}"/>
              </a:ext>
            </a:extLst>
          </p:cNvPr>
          <p:cNvSpPr/>
          <p:nvPr/>
        </p:nvSpPr>
        <p:spPr>
          <a:xfrm>
            <a:off x="0" y="0"/>
            <a:ext cx="519097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800" dirty="0"/>
              <a:t>系统预期效果</a:t>
            </a:r>
          </a:p>
        </p:txBody>
      </p:sp>
      <p:graphicFrame>
        <p:nvGraphicFramePr>
          <p:cNvPr id="9" name="图示 8">
            <a:extLst>
              <a:ext uri="{FF2B5EF4-FFF2-40B4-BE49-F238E27FC236}">
                <a16:creationId xmlns:a16="http://schemas.microsoft.com/office/drawing/2014/main" id="{18533FAB-849F-0F4F-BE0A-761EC34DC194}"/>
              </a:ext>
            </a:extLst>
          </p:cNvPr>
          <p:cNvGraphicFramePr/>
          <p:nvPr>
            <p:extLst>
              <p:ext uri="{D42A27DB-BD31-4B8C-83A1-F6EECF244321}">
                <p14:modId xmlns:p14="http://schemas.microsoft.com/office/powerpoint/2010/main" val="632391434"/>
              </p:ext>
            </p:extLst>
          </p:nvPr>
        </p:nvGraphicFramePr>
        <p:xfrm>
          <a:off x="1857717" y="1887285"/>
          <a:ext cx="8476566" cy="38804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817381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6BB5552-0112-944F-9398-C2DF7304EB40}"/>
              </a:ext>
            </a:extLst>
          </p:cNvPr>
          <p:cNvSpPr/>
          <p:nvPr/>
        </p:nvSpPr>
        <p:spPr>
          <a:xfrm>
            <a:off x="0" y="0"/>
            <a:ext cx="519097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800" dirty="0"/>
              <a:t>项目计划</a:t>
            </a:r>
          </a:p>
        </p:txBody>
      </p:sp>
      <p:graphicFrame>
        <p:nvGraphicFramePr>
          <p:cNvPr id="3" name="表格 2">
            <a:extLst>
              <a:ext uri="{FF2B5EF4-FFF2-40B4-BE49-F238E27FC236}">
                <a16:creationId xmlns:a16="http://schemas.microsoft.com/office/drawing/2014/main" id="{777802F4-A3BA-C84A-96BC-0DCB28BDF2E6}"/>
              </a:ext>
            </a:extLst>
          </p:cNvPr>
          <p:cNvGraphicFramePr>
            <a:graphicFrameLocks noGrp="1"/>
          </p:cNvGraphicFramePr>
          <p:nvPr>
            <p:extLst>
              <p:ext uri="{D42A27DB-BD31-4B8C-83A1-F6EECF244321}">
                <p14:modId xmlns:p14="http://schemas.microsoft.com/office/powerpoint/2010/main" val="3367206985"/>
              </p:ext>
            </p:extLst>
          </p:nvPr>
        </p:nvGraphicFramePr>
        <p:xfrm>
          <a:off x="54335" y="1984663"/>
          <a:ext cx="6041665" cy="3988145"/>
        </p:xfrm>
        <a:graphic>
          <a:graphicData uri="http://schemas.openxmlformats.org/drawingml/2006/table">
            <a:tbl>
              <a:tblPr firstRow="1" bandRow="1">
                <a:tableStyleId>{91EBBBCC-DAD2-459C-BE2E-F6DE35CF9A28}</a:tableStyleId>
              </a:tblPr>
              <a:tblGrid>
                <a:gridCol w="1821973">
                  <a:extLst>
                    <a:ext uri="{9D8B030D-6E8A-4147-A177-3AD203B41FA5}">
                      <a16:colId xmlns:a16="http://schemas.microsoft.com/office/drawing/2014/main" val="159694401"/>
                    </a:ext>
                  </a:extLst>
                </a:gridCol>
                <a:gridCol w="2205804">
                  <a:extLst>
                    <a:ext uri="{9D8B030D-6E8A-4147-A177-3AD203B41FA5}">
                      <a16:colId xmlns:a16="http://schemas.microsoft.com/office/drawing/2014/main" val="825917495"/>
                    </a:ext>
                  </a:extLst>
                </a:gridCol>
                <a:gridCol w="2013888">
                  <a:extLst>
                    <a:ext uri="{9D8B030D-6E8A-4147-A177-3AD203B41FA5}">
                      <a16:colId xmlns:a16="http://schemas.microsoft.com/office/drawing/2014/main" val="1804490216"/>
                    </a:ext>
                  </a:extLst>
                </a:gridCol>
              </a:tblGrid>
              <a:tr h="443670">
                <a:tc>
                  <a:txBody>
                    <a:bodyPr/>
                    <a:lstStyle/>
                    <a:p>
                      <a:pPr algn="ctr"/>
                      <a:r>
                        <a:rPr lang="zh-CN" altLang="en-US" dirty="0">
                          <a:latin typeface="Songti SC" panose="02010600040101010101" pitchFamily="2" charset="-122"/>
                          <a:ea typeface="Songti SC" panose="02010600040101010101" pitchFamily="2" charset="-122"/>
                        </a:rPr>
                        <a:t>时间</a:t>
                      </a:r>
                    </a:p>
                  </a:txBody>
                  <a:tcPr anchor="ctr"/>
                </a:tc>
                <a:tc>
                  <a:txBody>
                    <a:bodyPr/>
                    <a:lstStyle/>
                    <a:p>
                      <a:pPr algn="ctr"/>
                      <a:r>
                        <a:rPr lang="zh-CN" altLang="en-US" dirty="0">
                          <a:latin typeface="Songti SC" panose="02010600040101010101" pitchFamily="2" charset="-122"/>
                          <a:ea typeface="Songti SC" panose="02010600040101010101" pitchFamily="2" charset="-122"/>
                        </a:rPr>
                        <a:t>研究内容</a:t>
                      </a:r>
                    </a:p>
                  </a:txBody>
                  <a:tcPr anchor="ctr"/>
                </a:tc>
                <a:tc>
                  <a:txBody>
                    <a:bodyPr/>
                    <a:lstStyle/>
                    <a:p>
                      <a:pPr algn="ctr"/>
                      <a:r>
                        <a:rPr lang="zh-CN" altLang="en-US" dirty="0">
                          <a:latin typeface="Songti SC" panose="02010600040101010101" pitchFamily="2" charset="-122"/>
                          <a:ea typeface="Songti SC" panose="02010600040101010101" pitchFamily="2" charset="-122"/>
                        </a:rPr>
                        <a:t>交付成果</a:t>
                      </a:r>
                    </a:p>
                  </a:txBody>
                  <a:tcPr anchor="ctr"/>
                </a:tc>
                <a:extLst>
                  <a:ext uri="{0D108BD9-81ED-4DB2-BD59-A6C34878D82A}">
                    <a16:rowId xmlns:a16="http://schemas.microsoft.com/office/drawing/2014/main" val="3482743653"/>
                  </a:ext>
                </a:extLst>
              </a:tr>
              <a:tr h="861859">
                <a:tc>
                  <a:txBody>
                    <a:bodyPr/>
                    <a:lstStyle/>
                    <a:p>
                      <a:r>
                        <a:rPr lang="en-US" altLang="zh-CN" dirty="0">
                          <a:latin typeface="Kaiti SC" panose="02010600040101010101" pitchFamily="2" charset="-122"/>
                          <a:ea typeface="Kaiti SC" panose="02010600040101010101" pitchFamily="2" charset="-122"/>
                        </a:rPr>
                        <a:t>2021/08/01~ 2021/08/31</a:t>
                      </a:r>
                      <a:endParaRPr lang="zh-CN" altLang="en-US" dirty="0">
                        <a:latin typeface="Kaiti SC" panose="02010600040101010101" pitchFamily="2" charset="-122"/>
                        <a:ea typeface="Kaiti SC" panose="02010600040101010101" pitchFamily="2" charset="-122"/>
                      </a:endParaRPr>
                    </a:p>
                  </a:txBody>
                  <a:tcPr anchor="ctr"/>
                </a:tc>
                <a:tc>
                  <a:txBody>
                    <a:bodyPr/>
                    <a:lstStyle/>
                    <a:p>
                      <a:pPr algn="ctr"/>
                      <a:r>
                        <a:rPr lang="zh-CN" altLang="en-US" dirty="0">
                          <a:latin typeface="Kaiti SC" panose="02010600040101010101" pitchFamily="2" charset="-122"/>
                          <a:ea typeface="Kaiti SC" panose="02010600040101010101" pitchFamily="2" charset="-122"/>
                        </a:rPr>
                        <a:t>混部需求分析及技术调研</a:t>
                      </a:r>
                    </a:p>
                  </a:txBody>
                  <a:tcPr anchor="ctr"/>
                </a:tc>
                <a:tc>
                  <a:txBody>
                    <a:bodyPr/>
                    <a:lstStyle/>
                    <a:p>
                      <a:pPr algn="ctr"/>
                      <a:r>
                        <a:rPr lang="zh-CN" altLang="en-US" dirty="0">
                          <a:latin typeface="Kaiti SC" panose="02010600040101010101" pitchFamily="2" charset="-122"/>
                          <a:ea typeface="Kaiti SC" panose="02010600040101010101" pitchFamily="2" charset="-122"/>
                        </a:rPr>
                        <a:t>需求分析报告与技术综述报告</a:t>
                      </a:r>
                    </a:p>
                  </a:txBody>
                  <a:tcPr anchor="ctr"/>
                </a:tc>
                <a:extLst>
                  <a:ext uri="{0D108BD9-81ED-4DB2-BD59-A6C34878D82A}">
                    <a16:rowId xmlns:a16="http://schemas.microsoft.com/office/drawing/2014/main" val="3275517344"/>
                  </a:ext>
                </a:extLst>
              </a:tr>
              <a:tr h="958898">
                <a:tc>
                  <a:txBody>
                    <a:bodyPr/>
                    <a:lstStyle/>
                    <a:p>
                      <a:r>
                        <a:rPr lang="en-US" altLang="zh-CN" dirty="0">
                          <a:latin typeface="Kaiti SC" panose="02010600040101010101" pitchFamily="2" charset="-122"/>
                          <a:ea typeface="Kaiti SC" panose="02010600040101010101" pitchFamily="2" charset="-122"/>
                        </a:rPr>
                        <a:t>2021/09/01~ 2022/01/31</a:t>
                      </a:r>
                    </a:p>
                    <a:p>
                      <a:r>
                        <a:rPr lang="en-US" altLang="zh-CN" dirty="0">
                          <a:latin typeface="Kaiti SC" panose="02010600040101010101" pitchFamily="2" charset="-122"/>
                          <a:ea typeface="Kaiti SC" panose="02010600040101010101" pitchFamily="2" charset="-122"/>
                        </a:rPr>
                        <a:t>(</a:t>
                      </a:r>
                      <a:r>
                        <a:rPr lang="zh-CN" altLang="en-US" dirty="0">
                          <a:latin typeface="Kaiti SC" panose="02010600040101010101" pitchFamily="2" charset="-122"/>
                          <a:ea typeface="Kaiti SC" panose="02010600040101010101" pitchFamily="2" charset="-122"/>
                        </a:rPr>
                        <a:t>中期验收</a:t>
                      </a:r>
                      <a:r>
                        <a:rPr lang="en-US" altLang="zh-CN" dirty="0">
                          <a:latin typeface="Kaiti SC" panose="02010600040101010101" pitchFamily="2" charset="-122"/>
                          <a:ea typeface="Kaiti SC" panose="02010600040101010101" pitchFamily="2" charset="-122"/>
                        </a:rPr>
                        <a:t>)</a:t>
                      </a:r>
                      <a:endParaRPr lang="zh-CN" altLang="en-US" dirty="0">
                        <a:latin typeface="Kaiti SC" panose="02010600040101010101" pitchFamily="2" charset="-122"/>
                        <a:ea typeface="Kaiti SC" panose="02010600040101010101" pitchFamily="2" charset="-122"/>
                      </a:endParaRPr>
                    </a:p>
                  </a:txBody>
                  <a:tcPr anchor="ctr"/>
                </a:tc>
                <a:tc>
                  <a:txBody>
                    <a:bodyPr/>
                    <a:lstStyle/>
                    <a:p>
                      <a:pPr algn="ctr"/>
                      <a:r>
                        <a:rPr lang="zh-CN" altLang="en-US" dirty="0">
                          <a:latin typeface="Kaiti SC" panose="02010600040101010101" pitchFamily="2" charset="-122"/>
                          <a:ea typeface="Kaiti SC" panose="02010600040101010101" pitchFamily="2" charset="-122"/>
                        </a:rPr>
                        <a:t>混部系统设计与关键技术研发</a:t>
                      </a:r>
                    </a:p>
                  </a:txBody>
                  <a:tcPr anchor="ctr"/>
                </a:tc>
                <a:tc>
                  <a:txBody>
                    <a:bodyPr/>
                    <a:lstStyle/>
                    <a:p>
                      <a:pPr algn="ctr"/>
                      <a:r>
                        <a:rPr lang="zh-CN" altLang="en-US" dirty="0">
                          <a:latin typeface="Kaiti SC" panose="02010600040101010101" pitchFamily="2" charset="-122"/>
                          <a:ea typeface="Kaiti SC" panose="02010600040101010101" pitchFamily="2" charset="-122"/>
                        </a:rPr>
                        <a:t>混部系统架构设计及关键模块研发</a:t>
                      </a:r>
                    </a:p>
                  </a:txBody>
                  <a:tcPr anchor="ctr"/>
                </a:tc>
                <a:extLst>
                  <a:ext uri="{0D108BD9-81ED-4DB2-BD59-A6C34878D82A}">
                    <a16:rowId xmlns:a16="http://schemas.microsoft.com/office/drawing/2014/main" val="4267301270"/>
                  </a:ext>
                </a:extLst>
              </a:tr>
              <a:tr h="861859">
                <a:tc>
                  <a:txBody>
                    <a:bodyPr/>
                    <a:lstStyle/>
                    <a:p>
                      <a:r>
                        <a:rPr lang="en-US" altLang="zh-CN" dirty="0">
                          <a:latin typeface="Kaiti SC" panose="02010600040101010101" pitchFamily="2" charset="-122"/>
                          <a:ea typeface="Kaiti SC" panose="02010600040101010101" pitchFamily="2" charset="-122"/>
                        </a:rPr>
                        <a:t>2022/02/01~ 2022/05/31</a:t>
                      </a:r>
                      <a:endParaRPr lang="zh-CN" altLang="en-US" dirty="0">
                        <a:latin typeface="Kaiti SC" panose="02010600040101010101" pitchFamily="2" charset="-122"/>
                        <a:ea typeface="Kaiti SC" panose="02010600040101010101" pitchFamily="2" charset="-122"/>
                      </a:endParaRPr>
                    </a:p>
                  </a:txBody>
                  <a:tcPr anchor="ctr"/>
                </a:tc>
                <a:tc>
                  <a:txBody>
                    <a:bodyPr/>
                    <a:lstStyle/>
                    <a:p>
                      <a:pPr algn="ctr"/>
                      <a:r>
                        <a:rPr lang="zh-CN" altLang="en-US" dirty="0">
                          <a:latin typeface="Kaiti SC" panose="02010600040101010101" pitchFamily="2" charset="-122"/>
                          <a:ea typeface="Kaiti SC" panose="02010600040101010101" pitchFamily="2" charset="-122"/>
                        </a:rPr>
                        <a:t>混部系统研发、系统测试及优化</a:t>
                      </a:r>
                    </a:p>
                  </a:txBody>
                  <a:tcPr anchor="ctr"/>
                </a:tc>
                <a:tc>
                  <a:txBody>
                    <a:bodyPr/>
                    <a:lstStyle/>
                    <a:p>
                      <a:pPr algn="ctr"/>
                      <a:r>
                        <a:rPr lang="zh-CN" altLang="en-US" dirty="0">
                          <a:latin typeface="Kaiti SC" panose="02010600040101010101" pitchFamily="2" charset="-122"/>
                          <a:ea typeface="Kaiti SC" panose="02010600040101010101" pitchFamily="2" charset="-122"/>
                        </a:rPr>
                        <a:t>源代码、系统原型、课题报告等</a:t>
                      </a:r>
                    </a:p>
                  </a:txBody>
                  <a:tcPr anchor="ctr"/>
                </a:tc>
                <a:extLst>
                  <a:ext uri="{0D108BD9-81ED-4DB2-BD59-A6C34878D82A}">
                    <a16:rowId xmlns:a16="http://schemas.microsoft.com/office/drawing/2014/main" val="383870913"/>
                  </a:ext>
                </a:extLst>
              </a:tr>
              <a:tr h="861859">
                <a:tc>
                  <a:txBody>
                    <a:bodyPr/>
                    <a:lstStyle/>
                    <a:p>
                      <a:r>
                        <a:rPr lang="en-US" altLang="zh-CN" dirty="0">
                          <a:latin typeface="Kaiti SC" panose="02010600040101010101" pitchFamily="2" charset="-122"/>
                          <a:ea typeface="Kaiti SC" panose="02010600040101010101" pitchFamily="2" charset="-122"/>
                        </a:rPr>
                        <a:t>2022/06/01~ 2022/07/31</a:t>
                      </a:r>
                      <a:endParaRPr lang="zh-CN" altLang="en-US" dirty="0">
                        <a:latin typeface="Kaiti SC" panose="02010600040101010101" pitchFamily="2" charset="-122"/>
                        <a:ea typeface="Kaiti SC" panose="02010600040101010101" pitchFamily="2" charset="-122"/>
                      </a:endParaRPr>
                    </a:p>
                  </a:txBody>
                  <a:tcPr anchor="ctr"/>
                </a:tc>
                <a:tc>
                  <a:txBody>
                    <a:bodyPr/>
                    <a:lstStyle/>
                    <a:p>
                      <a:pPr algn="ctr"/>
                      <a:r>
                        <a:rPr lang="zh-CN" altLang="en-US" dirty="0">
                          <a:latin typeface="Kaiti SC" panose="02010600040101010101" pitchFamily="2" charset="-122"/>
                          <a:ea typeface="Kaiti SC" panose="02010600040101010101" pitchFamily="2" charset="-122"/>
                        </a:rPr>
                        <a:t>成果疏理与验收</a:t>
                      </a:r>
                    </a:p>
                  </a:txBody>
                  <a:tcPr anchor="ctr"/>
                </a:tc>
                <a:tc>
                  <a:txBody>
                    <a:bodyPr/>
                    <a:lstStyle/>
                    <a:p>
                      <a:pPr algn="ctr"/>
                      <a:r>
                        <a:rPr lang="zh-CN" altLang="en-US" dirty="0">
                          <a:latin typeface="Kaiti SC" panose="02010600040101010101" pitchFamily="2" charset="-122"/>
                          <a:ea typeface="Kaiti SC" panose="02010600040101010101" pitchFamily="2" charset="-122"/>
                        </a:rPr>
                        <a:t>论文、专利等</a:t>
                      </a:r>
                    </a:p>
                  </a:txBody>
                  <a:tcPr anchor="ctr"/>
                </a:tc>
                <a:extLst>
                  <a:ext uri="{0D108BD9-81ED-4DB2-BD59-A6C34878D82A}">
                    <a16:rowId xmlns:a16="http://schemas.microsoft.com/office/drawing/2014/main" val="2852282858"/>
                  </a:ext>
                </a:extLst>
              </a:tr>
            </a:tbl>
          </a:graphicData>
        </a:graphic>
      </p:graphicFrame>
      <p:graphicFrame>
        <p:nvGraphicFramePr>
          <p:cNvPr id="6" name="表格 5">
            <a:extLst>
              <a:ext uri="{FF2B5EF4-FFF2-40B4-BE49-F238E27FC236}">
                <a16:creationId xmlns:a16="http://schemas.microsoft.com/office/drawing/2014/main" id="{4BA5D907-80C0-974B-9A10-A09492BAC63D}"/>
              </a:ext>
            </a:extLst>
          </p:cNvPr>
          <p:cNvGraphicFramePr>
            <a:graphicFrameLocks noGrp="1"/>
          </p:cNvGraphicFramePr>
          <p:nvPr>
            <p:extLst>
              <p:ext uri="{D42A27DB-BD31-4B8C-83A1-F6EECF244321}">
                <p14:modId xmlns:p14="http://schemas.microsoft.com/office/powerpoint/2010/main" val="3287291157"/>
              </p:ext>
            </p:extLst>
          </p:nvPr>
        </p:nvGraphicFramePr>
        <p:xfrm>
          <a:off x="7151326" y="1984663"/>
          <a:ext cx="4528055" cy="3550186"/>
        </p:xfrm>
        <a:graphic>
          <a:graphicData uri="http://schemas.openxmlformats.org/drawingml/2006/table">
            <a:tbl>
              <a:tblPr firstRow="1" bandRow="1">
                <a:tableStyleId>{91EBBBCC-DAD2-459C-BE2E-F6DE35CF9A28}</a:tableStyleId>
              </a:tblPr>
              <a:tblGrid>
                <a:gridCol w="1821973">
                  <a:extLst>
                    <a:ext uri="{9D8B030D-6E8A-4147-A177-3AD203B41FA5}">
                      <a16:colId xmlns:a16="http://schemas.microsoft.com/office/drawing/2014/main" val="159694401"/>
                    </a:ext>
                  </a:extLst>
                </a:gridCol>
                <a:gridCol w="2706082">
                  <a:extLst>
                    <a:ext uri="{9D8B030D-6E8A-4147-A177-3AD203B41FA5}">
                      <a16:colId xmlns:a16="http://schemas.microsoft.com/office/drawing/2014/main" val="825917495"/>
                    </a:ext>
                  </a:extLst>
                </a:gridCol>
              </a:tblGrid>
              <a:tr h="443670">
                <a:tc>
                  <a:txBody>
                    <a:bodyPr/>
                    <a:lstStyle/>
                    <a:p>
                      <a:pPr algn="ctr"/>
                      <a:r>
                        <a:rPr lang="zh-CN" altLang="en-US" dirty="0">
                          <a:latin typeface="Songti SC" panose="02010600040101010101" pitchFamily="2" charset="-122"/>
                          <a:ea typeface="Songti SC" panose="02010600040101010101" pitchFamily="2" charset="-122"/>
                        </a:rPr>
                        <a:t>时间</a:t>
                      </a:r>
                    </a:p>
                  </a:txBody>
                  <a:tcPr anchor="ctr"/>
                </a:tc>
                <a:tc>
                  <a:txBody>
                    <a:bodyPr/>
                    <a:lstStyle/>
                    <a:p>
                      <a:pPr algn="ctr"/>
                      <a:r>
                        <a:rPr lang="zh-CN" altLang="en-US" dirty="0">
                          <a:latin typeface="Songti SC" panose="02010600040101010101" pitchFamily="2" charset="-122"/>
                          <a:ea typeface="Songti SC" panose="02010600040101010101" pitchFamily="2" charset="-122"/>
                        </a:rPr>
                        <a:t>计划与工作进展</a:t>
                      </a:r>
                    </a:p>
                  </a:txBody>
                  <a:tcPr anchor="ctr"/>
                </a:tc>
                <a:extLst>
                  <a:ext uri="{0D108BD9-81ED-4DB2-BD59-A6C34878D82A}">
                    <a16:rowId xmlns:a16="http://schemas.microsoft.com/office/drawing/2014/main" val="3482743653"/>
                  </a:ext>
                </a:extLst>
              </a:tr>
              <a:tr h="861859">
                <a:tc>
                  <a:txBody>
                    <a:bodyPr/>
                    <a:lstStyle/>
                    <a:p>
                      <a:r>
                        <a:rPr lang="en-US" altLang="zh-CN" dirty="0">
                          <a:latin typeface="Kaiti SC" panose="02010600040101010101" pitchFamily="2" charset="-122"/>
                          <a:ea typeface="Kaiti SC" panose="02010600040101010101" pitchFamily="2" charset="-122"/>
                        </a:rPr>
                        <a:t>2021/08/01~ 2021/09/07</a:t>
                      </a:r>
                      <a:endParaRPr lang="zh-CN" altLang="en-US" dirty="0">
                        <a:latin typeface="Kaiti SC" panose="02010600040101010101" pitchFamily="2" charset="-122"/>
                        <a:ea typeface="Kaiti SC" panose="02010600040101010101" pitchFamily="2" charset="-122"/>
                      </a:endParaRPr>
                    </a:p>
                  </a:txBody>
                  <a:tcPr anchor="ctr"/>
                </a:tc>
                <a:tc>
                  <a:txBody>
                    <a:bodyPr/>
                    <a:lstStyle/>
                    <a:p>
                      <a:pPr algn="ctr"/>
                      <a:r>
                        <a:rPr lang="zh-CN" altLang="en-US" dirty="0">
                          <a:latin typeface="Kaiti SC" panose="02010600040101010101" pitchFamily="2" charset="-122"/>
                          <a:ea typeface="Kaiti SC" panose="02010600040101010101" pitchFamily="2" charset="-122"/>
                        </a:rPr>
                        <a:t>大致完成技术调研，基本完成技术综述报告，正式入职后，将会完成需求分析报告</a:t>
                      </a:r>
                    </a:p>
                  </a:txBody>
                  <a:tcPr anchor="ctr"/>
                </a:tc>
                <a:extLst>
                  <a:ext uri="{0D108BD9-81ED-4DB2-BD59-A6C34878D82A}">
                    <a16:rowId xmlns:a16="http://schemas.microsoft.com/office/drawing/2014/main" val="3275517344"/>
                  </a:ext>
                </a:extLst>
              </a:tr>
              <a:tr h="958898">
                <a:tc>
                  <a:txBody>
                    <a:bodyPr/>
                    <a:lstStyle/>
                    <a:p>
                      <a:r>
                        <a:rPr lang="en-US" altLang="zh-CN" dirty="0">
                          <a:latin typeface="Kaiti SC" panose="02010600040101010101" pitchFamily="2" charset="-122"/>
                          <a:ea typeface="Kaiti SC" panose="02010600040101010101" pitchFamily="2" charset="-122"/>
                        </a:rPr>
                        <a:t>2021/09/07~ 2021/10/07</a:t>
                      </a:r>
                    </a:p>
                  </a:txBody>
                  <a:tcPr anchor="ctr"/>
                </a:tc>
                <a:tc>
                  <a:txBody>
                    <a:bodyPr/>
                    <a:lstStyle/>
                    <a:p>
                      <a:pPr algn="ctr"/>
                      <a:r>
                        <a:rPr lang="zh-CN" altLang="en-US" dirty="0">
                          <a:latin typeface="Kaiti SC" panose="02010600040101010101" pitchFamily="2" charset="-122"/>
                          <a:ea typeface="Kaiti SC" panose="02010600040101010101" pitchFamily="2" charset="-122"/>
                        </a:rPr>
                        <a:t>进行混部系统框架设计</a:t>
                      </a:r>
                    </a:p>
                  </a:txBody>
                  <a:tcPr anchor="ctr"/>
                </a:tc>
                <a:extLst>
                  <a:ext uri="{0D108BD9-81ED-4DB2-BD59-A6C34878D82A}">
                    <a16:rowId xmlns:a16="http://schemas.microsoft.com/office/drawing/2014/main" val="4267301270"/>
                  </a:ext>
                </a:extLst>
              </a:tr>
              <a:tr h="9588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Kaiti SC" panose="02010600040101010101" pitchFamily="2" charset="-122"/>
                          <a:ea typeface="Kaiti SC" panose="02010600040101010101" pitchFamily="2" charset="-122"/>
                        </a:rPr>
                        <a:t>2021/10/07~ 2021/01/31</a:t>
                      </a:r>
                    </a:p>
                  </a:txBody>
                  <a:tcPr anchor="ctr"/>
                </a:tc>
                <a:tc>
                  <a:txBody>
                    <a:bodyPr/>
                    <a:lstStyle/>
                    <a:p>
                      <a:pPr algn="ctr"/>
                      <a:r>
                        <a:rPr lang="zh-CN" altLang="en-US" dirty="0">
                          <a:latin typeface="Kaiti SC" panose="02010600040101010101" pitchFamily="2" charset="-122"/>
                          <a:ea typeface="Kaiti SC" panose="02010600040101010101" pitchFamily="2" charset="-122"/>
                        </a:rPr>
                        <a:t>混部系统关键模块的研发</a:t>
                      </a:r>
                    </a:p>
                  </a:txBody>
                  <a:tcPr anchor="ctr"/>
                </a:tc>
                <a:extLst>
                  <a:ext uri="{0D108BD9-81ED-4DB2-BD59-A6C34878D82A}">
                    <a16:rowId xmlns:a16="http://schemas.microsoft.com/office/drawing/2014/main" val="1583499951"/>
                  </a:ext>
                </a:extLst>
              </a:tr>
            </a:tbl>
          </a:graphicData>
        </a:graphic>
      </p:graphicFrame>
      <p:sp>
        <p:nvSpPr>
          <p:cNvPr id="7" name="文本框 6">
            <a:extLst>
              <a:ext uri="{FF2B5EF4-FFF2-40B4-BE49-F238E27FC236}">
                <a16:creationId xmlns:a16="http://schemas.microsoft.com/office/drawing/2014/main" id="{FF7AF6BF-4E48-0C48-911B-6BCA34B6F540}"/>
              </a:ext>
            </a:extLst>
          </p:cNvPr>
          <p:cNvSpPr txBox="1"/>
          <p:nvPr/>
        </p:nvSpPr>
        <p:spPr>
          <a:xfrm>
            <a:off x="1074917" y="1371600"/>
            <a:ext cx="4000500" cy="369332"/>
          </a:xfrm>
          <a:prstGeom prst="rect">
            <a:avLst/>
          </a:prstGeom>
          <a:noFill/>
        </p:spPr>
        <p:txBody>
          <a:bodyPr wrap="square" rtlCol="0">
            <a:spAutoFit/>
          </a:bodyPr>
          <a:lstStyle/>
          <a:p>
            <a:pPr algn="ctr"/>
            <a:r>
              <a:rPr kumimoji="1" lang="zh-CN" altLang="en-US" dirty="0"/>
              <a:t>项目计划</a:t>
            </a:r>
          </a:p>
        </p:txBody>
      </p:sp>
      <p:sp>
        <p:nvSpPr>
          <p:cNvPr id="8" name="文本框 7">
            <a:extLst>
              <a:ext uri="{FF2B5EF4-FFF2-40B4-BE49-F238E27FC236}">
                <a16:creationId xmlns:a16="http://schemas.microsoft.com/office/drawing/2014/main" id="{A237D088-37F8-9841-8BD5-8587A4C288C9}"/>
              </a:ext>
            </a:extLst>
          </p:cNvPr>
          <p:cNvSpPr txBox="1"/>
          <p:nvPr/>
        </p:nvSpPr>
        <p:spPr>
          <a:xfrm>
            <a:off x="7415103" y="1371600"/>
            <a:ext cx="4000500" cy="369332"/>
          </a:xfrm>
          <a:prstGeom prst="rect">
            <a:avLst/>
          </a:prstGeom>
          <a:noFill/>
        </p:spPr>
        <p:txBody>
          <a:bodyPr wrap="square" rtlCol="0">
            <a:spAutoFit/>
          </a:bodyPr>
          <a:lstStyle/>
          <a:p>
            <a:pPr algn="ctr"/>
            <a:r>
              <a:rPr kumimoji="1" lang="zh-CN" altLang="en-US" dirty="0"/>
              <a:t>近期计划与进展</a:t>
            </a:r>
          </a:p>
        </p:txBody>
      </p:sp>
    </p:spTree>
    <p:extLst>
      <p:ext uri="{BB962C8B-B14F-4D97-AF65-F5344CB8AC3E}">
        <p14:creationId xmlns:p14="http://schemas.microsoft.com/office/powerpoint/2010/main" val="2774415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6BB5552-0112-944F-9398-C2DF7304EB40}"/>
              </a:ext>
            </a:extLst>
          </p:cNvPr>
          <p:cNvSpPr/>
          <p:nvPr/>
        </p:nvSpPr>
        <p:spPr>
          <a:xfrm>
            <a:off x="0" y="0"/>
            <a:ext cx="519097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2800" dirty="0"/>
              <a:t>资源低利用率分析</a:t>
            </a:r>
          </a:p>
        </p:txBody>
      </p:sp>
      <p:sp>
        <p:nvSpPr>
          <p:cNvPr id="5" name="文本框 4">
            <a:extLst>
              <a:ext uri="{FF2B5EF4-FFF2-40B4-BE49-F238E27FC236}">
                <a16:creationId xmlns:a16="http://schemas.microsoft.com/office/drawing/2014/main" id="{0B1F0382-0CB0-DF47-9BB5-FF2C182EF32B}"/>
              </a:ext>
            </a:extLst>
          </p:cNvPr>
          <p:cNvSpPr txBox="1"/>
          <p:nvPr/>
        </p:nvSpPr>
        <p:spPr>
          <a:xfrm>
            <a:off x="186557" y="1397675"/>
            <a:ext cx="6286695" cy="1754326"/>
          </a:xfrm>
          <a:prstGeom prst="rect">
            <a:avLst/>
          </a:prstGeom>
          <a:noFill/>
        </p:spPr>
        <p:txBody>
          <a:bodyPr wrap="square" rtlCol="0">
            <a:spAutoFit/>
          </a:bodyPr>
          <a:lstStyle/>
          <a:p>
            <a:r>
              <a:rPr kumimoji="1" lang="en-US" altLang="zh-CN" dirty="0">
                <a:latin typeface="Songti SC" panose="02010600040101010101" pitchFamily="2" charset="-122"/>
                <a:ea typeface="Songti SC" panose="02010600040101010101" pitchFamily="2" charset="-122"/>
              </a:rPr>
              <a:t>Gartner: </a:t>
            </a:r>
            <a:r>
              <a:rPr kumimoji="1" lang="zh-CN" altLang="en-US" dirty="0">
                <a:latin typeface="Songti SC" panose="02010600040101010101" pitchFamily="2" charset="-122"/>
                <a:ea typeface="Songti SC" panose="02010600040101010101" pitchFamily="2" charset="-122"/>
              </a:rPr>
              <a:t>预计</a:t>
            </a:r>
            <a:r>
              <a:rPr kumimoji="1" lang="en-US" altLang="zh-CN" dirty="0">
                <a:latin typeface="Songti SC" panose="02010600040101010101" pitchFamily="2" charset="-122"/>
                <a:ea typeface="Songti SC" panose="02010600040101010101" pitchFamily="2" charset="-122"/>
              </a:rPr>
              <a:t>2021</a:t>
            </a:r>
            <a:r>
              <a:rPr kumimoji="1" lang="zh-CN" altLang="en-US" dirty="0">
                <a:latin typeface="Songti SC" panose="02010600040101010101" pitchFamily="2" charset="-122"/>
                <a:ea typeface="Songti SC" panose="02010600040101010101" pitchFamily="2" charset="-122"/>
              </a:rPr>
              <a:t>年全球数据中心基础设施支出到</a:t>
            </a:r>
            <a:r>
              <a:rPr kumimoji="1" lang="en-US" altLang="zh-CN" dirty="0">
                <a:latin typeface="Songti SC" panose="02010600040101010101" pitchFamily="2" charset="-122"/>
                <a:ea typeface="Songti SC" panose="02010600040101010101" pitchFamily="2" charset="-122"/>
              </a:rPr>
              <a:t>2000</a:t>
            </a:r>
            <a:r>
              <a:rPr kumimoji="1" lang="zh-CN" altLang="en-US" dirty="0">
                <a:latin typeface="Songti SC" panose="02010600040101010101" pitchFamily="2" charset="-122"/>
                <a:ea typeface="Songti SC" panose="02010600040101010101" pitchFamily="2" charset="-122"/>
              </a:rPr>
              <a:t>亿美元</a:t>
            </a:r>
            <a:endParaRPr kumimoji="1" lang="en-US" altLang="zh-CN" dirty="0">
              <a:latin typeface="Songti SC" panose="02010600040101010101" pitchFamily="2" charset="-122"/>
              <a:ea typeface="Songti SC" panose="02010600040101010101" pitchFamily="2" charset="-122"/>
            </a:endParaRPr>
          </a:p>
          <a:p>
            <a:endParaRPr kumimoji="1" lang="en-US" altLang="zh-CN" dirty="0">
              <a:latin typeface="Songti SC" panose="02010600040101010101" pitchFamily="2" charset="-122"/>
              <a:ea typeface="Songti SC" panose="02010600040101010101" pitchFamily="2" charset="-122"/>
            </a:endParaRPr>
          </a:p>
          <a:p>
            <a:r>
              <a:rPr kumimoji="1" lang="zh-CN" altLang="en-US" dirty="0">
                <a:latin typeface="Songti SC" panose="02010600040101010101" pitchFamily="2" charset="-122"/>
                <a:ea typeface="Songti SC" panose="02010600040101010101" pitchFamily="2" charset="-122"/>
              </a:rPr>
              <a:t>数据中心白皮书</a:t>
            </a:r>
            <a:r>
              <a:rPr kumimoji="1" lang="en-US" altLang="zh-CN" dirty="0">
                <a:latin typeface="Songti SC" panose="02010600040101010101" pitchFamily="2" charset="-122"/>
                <a:ea typeface="Songti SC" panose="02010600040101010101" pitchFamily="2" charset="-122"/>
              </a:rPr>
              <a:t>: 2020</a:t>
            </a:r>
            <a:r>
              <a:rPr kumimoji="1" lang="zh-CN" altLang="en-US" dirty="0">
                <a:latin typeface="Songti SC" panose="02010600040101010101" pitchFamily="2" charset="-122"/>
                <a:ea typeface="Songti SC" panose="02010600040101010101" pitchFamily="2" charset="-122"/>
              </a:rPr>
              <a:t>年数据中心建设投资达到</a:t>
            </a:r>
            <a:r>
              <a:rPr kumimoji="1" lang="en-US" altLang="zh-CN" dirty="0">
                <a:latin typeface="Songti SC" panose="02010600040101010101" pitchFamily="2" charset="-122"/>
                <a:ea typeface="Songti SC" panose="02010600040101010101" pitchFamily="2" charset="-122"/>
              </a:rPr>
              <a:t>3000</a:t>
            </a:r>
            <a:r>
              <a:rPr kumimoji="1" lang="zh-CN" altLang="en-US" dirty="0">
                <a:latin typeface="Songti SC" panose="02010600040101010101" pitchFamily="2" charset="-122"/>
                <a:ea typeface="Songti SC" panose="02010600040101010101" pitchFamily="2" charset="-122"/>
              </a:rPr>
              <a:t>亿元，预计未来</a:t>
            </a:r>
            <a:r>
              <a:rPr kumimoji="1" lang="en-US" altLang="zh-CN" dirty="0">
                <a:latin typeface="Songti SC" panose="02010600040101010101" pitchFamily="2" charset="-122"/>
                <a:ea typeface="Songti SC" panose="02010600040101010101" pitchFamily="2" charset="-122"/>
              </a:rPr>
              <a:t>3</a:t>
            </a:r>
            <a:r>
              <a:rPr kumimoji="1" lang="zh-CN" altLang="en-US" dirty="0">
                <a:latin typeface="Songti SC" panose="02010600040101010101" pitchFamily="2" charset="-122"/>
                <a:ea typeface="Songti SC" panose="02010600040101010101" pitchFamily="2" charset="-122"/>
              </a:rPr>
              <a:t>年，数据中心产业投资将增加</a:t>
            </a:r>
            <a:r>
              <a:rPr kumimoji="1" lang="en-US" altLang="zh-CN" dirty="0">
                <a:latin typeface="Songti SC" panose="02010600040101010101" pitchFamily="2" charset="-122"/>
                <a:ea typeface="Songti SC" panose="02010600040101010101" pitchFamily="2" charset="-122"/>
              </a:rPr>
              <a:t>1.4</a:t>
            </a:r>
            <a:r>
              <a:rPr kumimoji="1" lang="zh-CN" altLang="en-US" dirty="0">
                <a:latin typeface="Songti SC" panose="02010600040101010101" pitchFamily="2" charset="-122"/>
                <a:ea typeface="Songti SC" panose="02010600040101010101" pitchFamily="2" charset="-122"/>
              </a:rPr>
              <a:t>万亿元</a:t>
            </a:r>
            <a:endParaRPr kumimoji="1" lang="en-US" altLang="zh-CN" dirty="0">
              <a:latin typeface="Songti SC" panose="02010600040101010101" pitchFamily="2" charset="-122"/>
              <a:ea typeface="Songti SC" panose="02010600040101010101" pitchFamily="2" charset="-122"/>
            </a:endParaRPr>
          </a:p>
          <a:p>
            <a:endParaRPr kumimoji="1" lang="en-US" altLang="zh-CN" dirty="0">
              <a:latin typeface="Songti SC" panose="02010600040101010101" pitchFamily="2" charset="-122"/>
              <a:ea typeface="Songti SC" panose="02010600040101010101" pitchFamily="2" charset="-122"/>
            </a:endParaRPr>
          </a:p>
          <a:p>
            <a:r>
              <a:rPr kumimoji="1" lang="zh-CN" altLang="en-US" dirty="0">
                <a:latin typeface="Songti SC" panose="02010600040101010101" pitchFamily="2" charset="-122"/>
                <a:ea typeface="Songti SC" panose="02010600040101010101" pitchFamily="2" charset="-122"/>
              </a:rPr>
              <a:t>平均资源利用率不足</a:t>
            </a:r>
            <a:r>
              <a:rPr kumimoji="1" lang="en-US" altLang="zh-CN" dirty="0">
                <a:latin typeface="Songti SC" panose="02010600040101010101" pitchFamily="2" charset="-122"/>
                <a:ea typeface="Songti SC" panose="02010600040101010101" pitchFamily="2" charset="-122"/>
              </a:rPr>
              <a:t>20%</a:t>
            </a:r>
            <a:endParaRPr kumimoji="1" lang="zh-CN" altLang="en-US" dirty="0">
              <a:latin typeface="Songti SC" panose="02010600040101010101" pitchFamily="2" charset="-122"/>
              <a:ea typeface="Songti SC" panose="02010600040101010101" pitchFamily="2" charset="-122"/>
            </a:endParaRPr>
          </a:p>
        </p:txBody>
      </p:sp>
      <p:sp>
        <p:nvSpPr>
          <p:cNvPr id="6" name="文本框 5">
            <a:extLst>
              <a:ext uri="{FF2B5EF4-FFF2-40B4-BE49-F238E27FC236}">
                <a16:creationId xmlns:a16="http://schemas.microsoft.com/office/drawing/2014/main" id="{516A966D-15E9-5B49-97B1-2B6C6F3C70D2}"/>
              </a:ext>
            </a:extLst>
          </p:cNvPr>
          <p:cNvSpPr txBox="1"/>
          <p:nvPr/>
        </p:nvSpPr>
        <p:spPr>
          <a:xfrm>
            <a:off x="7028376" y="1397675"/>
            <a:ext cx="4003040" cy="2308324"/>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dirty="0">
                <a:latin typeface="Songti SC" panose="02010600040101010101" pitchFamily="2" charset="-122"/>
                <a:ea typeface="Songti SC" panose="02010600040101010101" pitchFamily="2" charset="-122"/>
              </a:rPr>
              <a:t>人工设置资源请求量，不准确，通常远大于实际使用需求</a:t>
            </a:r>
            <a:endParaRPr kumimoji="1" lang="en-US" altLang="zh-CN" dirty="0">
              <a:latin typeface="Songti SC" panose="02010600040101010101" pitchFamily="2" charset="-122"/>
              <a:ea typeface="Songti SC" panose="02010600040101010101" pitchFamily="2" charset="-122"/>
            </a:endParaRPr>
          </a:p>
          <a:p>
            <a:pPr marL="285750" indent="-285750">
              <a:buFont typeface="Arial" panose="020B0604020202020204" pitchFamily="34" charset="0"/>
              <a:buChar char="•"/>
            </a:pPr>
            <a:endParaRPr kumimoji="1" lang="en-US" altLang="zh-CN" dirty="0">
              <a:latin typeface="Songti SC" panose="02010600040101010101" pitchFamily="2" charset="-122"/>
              <a:ea typeface="Songti SC" panose="02010600040101010101" pitchFamily="2" charset="-122"/>
            </a:endParaRPr>
          </a:p>
          <a:p>
            <a:pPr marL="285750" indent="-285750">
              <a:buFont typeface="Arial" panose="020B0604020202020204" pitchFamily="34" charset="0"/>
              <a:buChar char="•"/>
            </a:pPr>
            <a:r>
              <a:rPr kumimoji="1" lang="zh-CN" altLang="en-US" dirty="0">
                <a:latin typeface="Songti SC" panose="02010600040101010101" pitchFamily="2" charset="-122"/>
                <a:ea typeface="Songti SC" panose="02010600040101010101" pitchFamily="2" charset="-122"/>
              </a:rPr>
              <a:t>在线业务具有周期性的特点，按峰值设置静态资源请求量，波谷时期有大量资源闲置</a:t>
            </a:r>
            <a:endParaRPr kumimoji="1" lang="en-US" altLang="zh-CN" dirty="0">
              <a:latin typeface="Songti SC" panose="02010600040101010101" pitchFamily="2" charset="-122"/>
              <a:ea typeface="Songti SC" panose="02010600040101010101" pitchFamily="2" charset="-122"/>
            </a:endParaRPr>
          </a:p>
          <a:p>
            <a:endParaRPr kumimoji="1" lang="en-US" altLang="zh-CN" dirty="0">
              <a:latin typeface="Songti SC" panose="02010600040101010101" pitchFamily="2" charset="-122"/>
              <a:ea typeface="Songti SC" panose="02010600040101010101" pitchFamily="2" charset="-122"/>
            </a:endParaRPr>
          </a:p>
          <a:p>
            <a:pPr marL="285750" indent="-285750">
              <a:buFont typeface="Arial" panose="020B0604020202020204" pitchFamily="34" charset="0"/>
              <a:buChar char="•"/>
            </a:pPr>
            <a:r>
              <a:rPr kumimoji="1" lang="zh-CN" altLang="en-US" dirty="0">
                <a:latin typeface="Songti SC" panose="02010600040101010101" pitchFamily="2" charset="-122"/>
                <a:ea typeface="Songti SC" panose="02010600040101010101" pitchFamily="2" charset="-122"/>
              </a:rPr>
              <a:t>在离线作业分离部署</a:t>
            </a:r>
          </a:p>
        </p:txBody>
      </p:sp>
      <p:pic>
        <p:nvPicPr>
          <p:cNvPr id="7" name="图片 6">
            <a:extLst>
              <a:ext uri="{FF2B5EF4-FFF2-40B4-BE49-F238E27FC236}">
                <a16:creationId xmlns:a16="http://schemas.microsoft.com/office/drawing/2014/main" id="{ABCDB292-B060-5A44-B638-3539150F5BD1}"/>
              </a:ext>
            </a:extLst>
          </p:cNvPr>
          <p:cNvPicPr>
            <a:picLocks noChangeAspect="1"/>
          </p:cNvPicPr>
          <p:nvPr/>
        </p:nvPicPr>
        <p:blipFill>
          <a:blip r:embed="rId2"/>
          <a:stretch>
            <a:fillRect/>
          </a:stretch>
        </p:blipFill>
        <p:spPr>
          <a:xfrm>
            <a:off x="1439087" y="4031349"/>
            <a:ext cx="8769874" cy="2557000"/>
          </a:xfrm>
          <a:prstGeom prst="rect">
            <a:avLst/>
          </a:prstGeom>
        </p:spPr>
      </p:pic>
    </p:spTree>
    <p:extLst>
      <p:ext uri="{BB962C8B-B14F-4D97-AF65-F5344CB8AC3E}">
        <p14:creationId xmlns:p14="http://schemas.microsoft.com/office/powerpoint/2010/main" val="1610862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6BB5552-0112-944F-9398-C2DF7304EB40}"/>
              </a:ext>
            </a:extLst>
          </p:cNvPr>
          <p:cNvSpPr/>
          <p:nvPr/>
        </p:nvSpPr>
        <p:spPr>
          <a:xfrm>
            <a:off x="0" y="0"/>
            <a:ext cx="519097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2800" dirty="0"/>
              <a:t>解决方法</a:t>
            </a:r>
            <a:r>
              <a:rPr lang="en-US" altLang="zh-CN" sz="2800" dirty="0"/>
              <a:t>—</a:t>
            </a:r>
            <a:r>
              <a:rPr lang="zh-CN" altLang="en-US" sz="2800" dirty="0"/>
              <a:t>混部</a:t>
            </a:r>
          </a:p>
        </p:txBody>
      </p:sp>
      <p:sp>
        <p:nvSpPr>
          <p:cNvPr id="8" name="文本框 7">
            <a:extLst>
              <a:ext uri="{FF2B5EF4-FFF2-40B4-BE49-F238E27FC236}">
                <a16:creationId xmlns:a16="http://schemas.microsoft.com/office/drawing/2014/main" id="{0E00D348-1062-F74F-8C76-445028809DC2}"/>
              </a:ext>
            </a:extLst>
          </p:cNvPr>
          <p:cNvSpPr txBox="1"/>
          <p:nvPr/>
        </p:nvSpPr>
        <p:spPr>
          <a:xfrm>
            <a:off x="416560" y="2781514"/>
            <a:ext cx="4003040" cy="646331"/>
          </a:xfrm>
          <a:prstGeom prst="rect">
            <a:avLst/>
          </a:prstGeom>
          <a:noFill/>
        </p:spPr>
        <p:txBody>
          <a:bodyPr wrap="square" rtlCol="0">
            <a:spAutoFit/>
          </a:bodyPr>
          <a:lstStyle/>
          <a:p>
            <a:r>
              <a:rPr kumimoji="1" lang="zh-CN" altLang="en-US" dirty="0">
                <a:latin typeface="Songti SC" panose="02010600040101010101" pitchFamily="2" charset="-122"/>
                <a:ea typeface="Songti SC" panose="02010600040101010101" pitchFamily="2" charset="-122"/>
              </a:rPr>
              <a:t>离线作业：</a:t>
            </a:r>
            <a:endParaRPr kumimoji="1" lang="en-US" altLang="zh-CN" dirty="0">
              <a:latin typeface="Songti SC" panose="02010600040101010101" pitchFamily="2" charset="-122"/>
              <a:ea typeface="Songti SC" panose="02010600040101010101" pitchFamily="2" charset="-122"/>
            </a:endParaRPr>
          </a:p>
          <a:p>
            <a:r>
              <a:rPr kumimoji="1" lang="zh-CN" altLang="en-US" dirty="0">
                <a:latin typeface="Songti SC" panose="02010600040101010101" pitchFamily="2" charset="-122"/>
                <a:ea typeface="Songti SC" panose="02010600040101010101" pitchFamily="2" charset="-122"/>
              </a:rPr>
              <a:t>计算密集型，容错性高，时延要求低</a:t>
            </a:r>
          </a:p>
        </p:txBody>
      </p:sp>
      <p:sp>
        <p:nvSpPr>
          <p:cNvPr id="9" name="文本框 8">
            <a:extLst>
              <a:ext uri="{FF2B5EF4-FFF2-40B4-BE49-F238E27FC236}">
                <a16:creationId xmlns:a16="http://schemas.microsoft.com/office/drawing/2014/main" id="{1212DDC7-3AFE-4B41-8971-F2CF1F0A5CEE}"/>
              </a:ext>
            </a:extLst>
          </p:cNvPr>
          <p:cNvSpPr txBox="1"/>
          <p:nvPr/>
        </p:nvSpPr>
        <p:spPr>
          <a:xfrm>
            <a:off x="416560" y="3736329"/>
            <a:ext cx="4003040" cy="1477328"/>
          </a:xfrm>
          <a:prstGeom prst="rect">
            <a:avLst/>
          </a:prstGeom>
          <a:noFill/>
        </p:spPr>
        <p:txBody>
          <a:bodyPr wrap="square" rtlCol="0">
            <a:spAutoFit/>
          </a:bodyPr>
          <a:lstStyle/>
          <a:p>
            <a:r>
              <a:rPr kumimoji="1" lang="zh-CN" altLang="en-US" dirty="0">
                <a:latin typeface="Songti SC" panose="02010600040101010101" pitchFamily="2" charset="-122"/>
                <a:ea typeface="Songti SC" panose="02010600040101010101" pitchFamily="2" charset="-122"/>
              </a:rPr>
              <a:t>在离线混部：</a:t>
            </a:r>
            <a:endParaRPr kumimoji="1" lang="en-US" altLang="zh-CN" dirty="0">
              <a:latin typeface="Songti SC" panose="02010600040101010101" pitchFamily="2" charset="-122"/>
              <a:ea typeface="Songti SC" panose="02010600040101010101" pitchFamily="2" charset="-122"/>
            </a:endParaRPr>
          </a:p>
          <a:p>
            <a:r>
              <a:rPr kumimoji="1" lang="zh-CN" altLang="en-US" dirty="0">
                <a:latin typeface="Songti SC" panose="02010600040101010101" pitchFamily="2" charset="-122"/>
                <a:ea typeface="Songti SC" panose="02010600040101010101" pitchFamily="2" charset="-122"/>
              </a:rPr>
              <a:t>波谷时期，回收多余在线作业资源，调整离线作业可用资源，调度离线作业，填充资源利用率的波谷，提升资源利用率</a:t>
            </a:r>
            <a:endParaRPr kumimoji="1" lang="en-US" altLang="zh-CN" dirty="0">
              <a:latin typeface="Songti SC" panose="02010600040101010101" pitchFamily="2" charset="-122"/>
              <a:ea typeface="Songti SC" panose="02010600040101010101" pitchFamily="2" charset="-122"/>
            </a:endParaRPr>
          </a:p>
        </p:txBody>
      </p:sp>
      <p:pic>
        <p:nvPicPr>
          <p:cNvPr id="10" name="图片 9">
            <a:extLst>
              <a:ext uri="{FF2B5EF4-FFF2-40B4-BE49-F238E27FC236}">
                <a16:creationId xmlns:a16="http://schemas.microsoft.com/office/drawing/2014/main" id="{9BEDE226-D542-9146-8101-1556A5AA53C8}"/>
              </a:ext>
            </a:extLst>
          </p:cNvPr>
          <p:cNvPicPr>
            <a:picLocks noChangeAspect="1"/>
          </p:cNvPicPr>
          <p:nvPr/>
        </p:nvPicPr>
        <p:blipFill>
          <a:blip r:embed="rId2"/>
          <a:stretch>
            <a:fillRect/>
          </a:stretch>
        </p:blipFill>
        <p:spPr>
          <a:xfrm>
            <a:off x="4720831" y="2666800"/>
            <a:ext cx="7471169" cy="1669693"/>
          </a:xfrm>
          <a:prstGeom prst="rect">
            <a:avLst/>
          </a:prstGeom>
        </p:spPr>
      </p:pic>
      <p:sp>
        <p:nvSpPr>
          <p:cNvPr id="11" name="文本框 10">
            <a:extLst>
              <a:ext uri="{FF2B5EF4-FFF2-40B4-BE49-F238E27FC236}">
                <a16:creationId xmlns:a16="http://schemas.microsoft.com/office/drawing/2014/main" id="{C36F141B-58B9-8948-97EF-96B251C9E745}"/>
              </a:ext>
            </a:extLst>
          </p:cNvPr>
          <p:cNvSpPr txBox="1"/>
          <p:nvPr/>
        </p:nvSpPr>
        <p:spPr>
          <a:xfrm>
            <a:off x="416560" y="1826699"/>
            <a:ext cx="4003040" cy="646331"/>
          </a:xfrm>
          <a:prstGeom prst="rect">
            <a:avLst/>
          </a:prstGeom>
          <a:noFill/>
        </p:spPr>
        <p:txBody>
          <a:bodyPr wrap="square" rtlCol="0">
            <a:spAutoFit/>
          </a:bodyPr>
          <a:lstStyle/>
          <a:p>
            <a:r>
              <a:rPr kumimoji="1" lang="zh-CN" altLang="en-US" dirty="0">
                <a:latin typeface="Songti SC" panose="02010600040101010101" pitchFamily="2" charset="-122"/>
                <a:ea typeface="Songti SC" panose="02010600040101010101" pitchFamily="2" charset="-122"/>
              </a:rPr>
              <a:t>在线作业：</a:t>
            </a:r>
            <a:endParaRPr kumimoji="1" lang="en-US" altLang="zh-CN" dirty="0">
              <a:latin typeface="Songti SC" panose="02010600040101010101" pitchFamily="2" charset="-122"/>
              <a:ea typeface="Songti SC" panose="02010600040101010101" pitchFamily="2" charset="-122"/>
            </a:endParaRPr>
          </a:p>
          <a:p>
            <a:r>
              <a:rPr kumimoji="1" lang="zh-CN" altLang="en-US" dirty="0">
                <a:latin typeface="Songti SC" panose="02010600040101010101" pitchFamily="2" charset="-122"/>
                <a:ea typeface="Songti SC" panose="02010600040101010101" pitchFamily="2" charset="-122"/>
              </a:rPr>
              <a:t>时延要求高，资源利用率周期性强</a:t>
            </a:r>
            <a:endParaRPr kumimoji="1" lang="en-US" altLang="zh-CN" dirty="0">
              <a:latin typeface="Songti SC" panose="02010600040101010101" pitchFamily="2" charset="-122"/>
              <a:ea typeface="Songti SC" panose="02010600040101010101" pitchFamily="2" charset="-122"/>
            </a:endParaRPr>
          </a:p>
        </p:txBody>
      </p:sp>
    </p:spTree>
    <p:extLst>
      <p:ext uri="{BB962C8B-B14F-4D97-AF65-F5344CB8AC3E}">
        <p14:creationId xmlns:p14="http://schemas.microsoft.com/office/powerpoint/2010/main" val="3234397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6BB5552-0112-944F-9398-C2DF7304EB40}"/>
              </a:ext>
            </a:extLst>
          </p:cNvPr>
          <p:cNvSpPr/>
          <p:nvPr/>
        </p:nvSpPr>
        <p:spPr>
          <a:xfrm>
            <a:off x="0" y="0"/>
            <a:ext cx="519097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2800" dirty="0"/>
              <a:t>多调度框架共存问题</a:t>
            </a:r>
          </a:p>
        </p:txBody>
      </p:sp>
      <p:sp>
        <p:nvSpPr>
          <p:cNvPr id="2" name="文本框 1">
            <a:extLst>
              <a:ext uri="{FF2B5EF4-FFF2-40B4-BE49-F238E27FC236}">
                <a16:creationId xmlns:a16="http://schemas.microsoft.com/office/drawing/2014/main" id="{03B21F4B-07C0-AB47-A293-76EEFBD8A149}"/>
              </a:ext>
            </a:extLst>
          </p:cNvPr>
          <p:cNvSpPr txBox="1"/>
          <p:nvPr/>
        </p:nvSpPr>
        <p:spPr>
          <a:xfrm>
            <a:off x="70338" y="1247612"/>
            <a:ext cx="5050301" cy="2031325"/>
          </a:xfrm>
          <a:prstGeom prst="rect">
            <a:avLst/>
          </a:prstGeom>
          <a:noFill/>
        </p:spPr>
        <p:txBody>
          <a:bodyPr wrap="square" rtlCol="0">
            <a:spAutoFit/>
          </a:bodyPr>
          <a:lstStyle/>
          <a:p>
            <a:r>
              <a:rPr kumimoji="1" lang="en-US" altLang="zh-CN" dirty="0">
                <a:latin typeface="Songti SC" panose="02010600040101010101" pitchFamily="2" charset="-122"/>
                <a:ea typeface="Songti SC" panose="02010600040101010101" pitchFamily="2" charset="-122"/>
              </a:rPr>
              <a:t>K8s </a:t>
            </a:r>
            <a:r>
              <a:rPr kumimoji="1" lang="zh-CN" altLang="en-US" dirty="0">
                <a:latin typeface="Songti SC" panose="02010600040101010101" pitchFamily="2" charset="-122"/>
                <a:ea typeface="Songti SC" panose="02010600040101010101" pitchFamily="2" charset="-122"/>
              </a:rPr>
              <a:t>原生适合</a:t>
            </a:r>
            <a:r>
              <a:rPr kumimoji="1" lang="en-US" altLang="zh-CN" dirty="0">
                <a:latin typeface="Songti SC" panose="02010600040101010101" pitchFamily="2" charset="-122"/>
                <a:ea typeface="Songti SC" panose="02010600040101010101" pitchFamily="2" charset="-122"/>
              </a:rPr>
              <a:t>long-running</a:t>
            </a:r>
            <a:r>
              <a:rPr kumimoji="1" lang="zh-CN" altLang="en-US" dirty="0">
                <a:latin typeface="Songti SC" panose="02010600040101010101" pitchFamily="2" charset="-122"/>
                <a:ea typeface="Songti SC" panose="02010600040101010101" pitchFamily="2" charset="-122"/>
              </a:rPr>
              <a:t> 作业</a:t>
            </a:r>
            <a:endParaRPr kumimoji="1" lang="en-US" altLang="zh-CN" dirty="0">
              <a:latin typeface="Songti SC" panose="02010600040101010101" pitchFamily="2" charset="-122"/>
              <a:ea typeface="Songti SC" panose="02010600040101010101" pitchFamily="2" charset="-122"/>
            </a:endParaRPr>
          </a:p>
          <a:p>
            <a:endParaRPr kumimoji="1" lang="en-US" altLang="zh-CN" dirty="0">
              <a:latin typeface="Songti SC" panose="02010600040101010101" pitchFamily="2" charset="-122"/>
              <a:ea typeface="Songti SC" panose="02010600040101010101" pitchFamily="2" charset="-122"/>
            </a:endParaRPr>
          </a:p>
          <a:p>
            <a:r>
              <a:rPr kumimoji="1" lang="zh-CN" altLang="en-US" dirty="0">
                <a:latin typeface="Songti SC" panose="02010600040101010101" pitchFamily="2" charset="-122"/>
                <a:ea typeface="Songti SC" panose="02010600040101010101" pitchFamily="2" charset="-122"/>
              </a:rPr>
              <a:t>业界通常将 </a:t>
            </a:r>
            <a:r>
              <a:rPr kumimoji="1" lang="en-US" altLang="zh-CN" dirty="0">
                <a:latin typeface="Songti SC" panose="02010600040101010101" pitchFamily="2" charset="-122"/>
                <a:ea typeface="Songti SC" panose="02010600040101010101" pitchFamily="2" charset="-122"/>
              </a:rPr>
              <a:t>batch</a:t>
            </a:r>
            <a:r>
              <a:rPr kumimoji="1" lang="zh-CN" altLang="en-US" dirty="0">
                <a:latin typeface="Songti SC" panose="02010600040101010101" pitchFamily="2" charset="-122"/>
                <a:ea typeface="Songti SC" panose="02010600040101010101" pitchFamily="2" charset="-122"/>
              </a:rPr>
              <a:t> 作业部署在</a:t>
            </a:r>
            <a:r>
              <a:rPr kumimoji="1" lang="en-US" altLang="zh-CN" dirty="0">
                <a:latin typeface="Songti SC" panose="02010600040101010101" pitchFamily="2" charset="-122"/>
                <a:ea typeface="Songti SC" panose="02010600040101010101" pitchFamily="2" charset="-122"/>
              </a:rPr>
              <a:t>yarn</a:t>
            </a:r>
            <a:r>
              <a:rPr kumimoji="1" lang="zh-CN" altLang="en-US" dirty="0">
                <a:latin typeface="Songti SC" panose="02010600040101010101" pitchFamily="2" charset="-122"/>
                <a:ea typeface="Songti SC" panose="02010600040101010101" pitchFamily="2" charset="-122"/>
              </a:rPr>
              <a:t>框架上</a:t>
            </a:r>
            <a:endParaRPr kumimoji="1" lang="en-US" altLang="zh-CN" dirty="0">
              <a:latin typeface="Songti SC" panose="02010600040101010101" pitchFamily="2" charset="-122"/>
              <a:ea typeface="Songti SC" panose="02010600040101010101" pitchFamily="2" charset="-122"/>
            </a:endParaRPr>
          </a:p>
          <a:p>
            <a:endParaRPr kumimoji="1" lang="en-US" altLang="zh-CN" dirty="0">
              <a:latin typeface="Songti SC" panose="02010600040101010101" pitchFamily="2" charset="-122"/>
              <a:ea typeface="Songti SC" panose="02010600040101010101" pitchFamily="2" charset="-122"/>
            </a:endParaRPr>
          </a:p>
          <a:p>
            <a:r>
              <a:rPr kumimoji="1" lang="zh-CN" altLang="en-US" dirty="0">
                <a:latin typeface="Songti SC" panose="02010600040101010101" pitchFamily="2" charset="-122"/>
                <a:ea typeface="Songti SC" panose="02010600040101010101" pitchFamily="2" charset="-122"/>
              </a:rPr>
              <a:t>难题：</a:t>
            </a:r>
            <a:endParaRPr kumimoji="1" lang="en-US" altLang="zh-CN" dirty="0">
              <a:latin typeface="Songti SC" panose="02010600040101010101" pitchFamily="2" charset="-122"/>
              <a:ea typeface="Songti SC" panose="02010600040101010101" pitchFamily="2" charset="-122"/>
            </a:endParaRPr>
          </a:p>
          <a:p>
            <a:r>
              <a:rPr kumimoji="1" lang="zh-CN" altLang="en-US" dirty="0">
                <a:latin typeface="Songti SC" panose="02010600040101010101" pitchFamily="2" charset="-122"/>
                <a:ea typeface="Songti SC" panose="02010600040101010101" pitchFamily="2" charset="-122"/>
              </a:rPr>
              <a:t>如何多调度框架协同 </a:t>
            </a:r>
            <a:r>
              <a:rPr kumimoji="1" lang="en-US" altLang="zh-CN" dirty="0">
                <a:latin typeface="Songti SC" panose="02010600040101010101" pitchFamily="2" charset="-122"/>
                <a:ea typeface="Songti SC" panose="02010600040101010101" pitchFamily="2" charset="-122"/>
              </a:rPr>
              <a:t>or</a:t>
            </a:r>
            <a:r>
              <a:rPr kumimoji="1" lang="zh-CN" altLang="en-US" dirty="0">
                <a:latin typeface="Songti SC" panose="02010600040101010101" pitchFamily="2" charset="-122"/>
                <a:ea typeface="Songti SC" panose="02010600040101010101" pitchFamily="2" charset="-122"/>
              </a:rPr>
              <a:t> 统一调度器？</a:t>
            </a:r>
            <a:endParaRPr kumimoji="1" lang="en-US" altLang="zh-CN" dirty="0">
              <a:latin typeface="Songti SC" panose="02010600040101010101" pitchFamily="2" charset="-122"/>
              <a:ea typeface="Songti SC" panose="02010600040101010101" pitchFamily="2" charset="-122"/>
            </a:endParaRPr>
          </a:p>
          <a:p>
            <a:r>
              <a:rPr kumimoji="1" lang="zh-CN" altLang="en-US" dirty="0">
                <a:latin typeface="Songti SC" panose="02010600040101010101" pitchFamily="2" charset="-122"/>
                <a:ea typeface="Songti SC" panose="02010600040101010101" pitchFamily="2" charset="-122"/>
              </a:rPr>
              <a:t>全局资源可见性    调度统一问题</a:t>
            </a:r>
            <a:endParaRPr kumimoji="1" lang="en-US" altLang="zh-CN" dirty="0">
              <a:latin typeface="Songti SC" panose="02010600040101010101" pitchFamily="2" charset="-122"/>
              <a:ea typeface="Songti SC" panose="02010600040101010101" pitchFamily="2" charset="-122"/>
            </a:endParaRPr>
          </a:p>
        </p:txBody>
      </p:sp>
      <p:sp>
        <p:nvSpPr>
          <p:cNvPr id="3" name="矩形 2">
            <a:extLst>
              <a:ext uri="{FF2B5EF4-FFF2-40B4-BE49-F238E27FC236}">
                <a16:creationId xmlns:a16="http://schemas.microsoft.com/office/drawing/2014/main" id="{455258C8-23C2-6447-93F3-28366996664B}"/>
              </a:ext>
            </a:extLst>
          </p:cNvPr>
          <p:cNvSpPr/>
          <p:nvPr/>
        </p:nvSpPr>
        <p:spPr>
          <a:xfrm>
            <a:off x="4966854" y="4374577"/>
            <a:ext cx="3453131" cy="9351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yarn</a:t>
            </a:r>
            <a:endParaRPr kumimoji="1" lang="zh-CN" altLang="en-US" dirty="0"/>
          </a:p>
        </p:txBody>
      </p:sp>
      <p:sp>
        <p:nvSpPr>
          <p:cNvPr id="6" name="矩形 5">
            <a:extLst>
              <a:ext uri="{FF2B5EF4-FFF2-40B4-BE49-F238E27FC236}">
                <a16:creationId xmlns:a16="http://schemas.microsoft.com/office/drawing/2014/main" id="{E8F76FA3-2A93-474F-A3D6-BCDC16C17050}"/>
              </a:ext>
            </a:extLst>
          </p:cNvPr>
          <p:cNvSpPr/>
          <p:nvPr/>
        </p:nvSpPr>
        <p:spPr>
          <a:xfrm>
            <a:off x="4966854" y="1563724"/>
            <a:ext cx="1475509" cy="802044"/>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dirty="0" err="1"/>
              <a:t>mapreduce</a:t>
            </a:r>
            <a:endParaRPr kumimoji="1" lang="zh-CN" altLang="en-US" dirty="0"/>
          </a:p>
        </p:txBody>
      </p:sp>
      <p:sp>
        <p:nvSpPr>
          <p:cNvPr id="8" name="矩形 7">
            <a:extLst>
              <a:ext uri="{FF2B5EF4-FFF2-40B4-BE49-F238E27FC236}">
                <a16:creationId xmlns:a16="http://schemas.microsoft.com/office/drawing/2014/main" id="{E4130A3B-E247-F643-9AA2-3E79055711AD}"/>
              </a:ext>
            </a:extLst>
          </p:cNvPr>
          <p:cNvSpPr/>
          <p:nvPr/>
        </p:nvSpPr>
        <p:spPr>
          <a:xfrm>
            <a:off x="6844947" y="1583261"/>
            <a:ext cx="1475509" cy="802044"/>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dirty="0"/>
              <a:t>spark</a:t>
            </a:r>
            <a:endParaRPr kumimoji="1" lang="zh-CN" altLang="en-US" dirty="0"/>
          </a:p>
        </p:txBody>
      </p:sp>
      <p:sp>
        <p:nvSpPr>
          <p:cNvPr id="10" name="矩形 9">
            <a:extLst>
              <a:ext uri="{FF2B5EF4-FFF2-40B4-BE49-F238E27FC236}">
                <a16:creationId xmlns:a16="http://schemas.microsoft.com/office/drawing/2014/main" id="{22396B5E-0F92-8248-8775-5D13E016C631}"/>
              </a:ext>
            </a:extLst>
          </p:cNvPr>
          <p:cNvSpPr/>
          <p:nvPr/>
        </p:nvSpPr>
        <p:spPr>
          <a:xfrm>
            <a:off x="8681548" y="5397377"/>
            <a:ext cx="3389224" cy="9114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k8s</a:t>
            </a:r>
            <a:endParaRPr kumimoji="1" lang="zh-CN" altLang="en-US" dirty="0"/>
          </a:p>
        </p:txBody>
      </p:sp>
      <p:sp>
        <p:nvSpPr>
          <p:cNvPr id="11" name="矩形 10">
            <a:extLst>
              <a:ext uri="{FF2B5EF4-FFF2-40B4-BE49-F238E27FC236}">
                <a16:creationId xmlns:a16="http://schemas.microsoft.com/office/drawing/2014/main" id="{A032A645-AD53-6445-91BF-4C50A6DFD1E8}"/>
              </a:ext>
            </a:extLst>
          </p:cNvPr>
          <p:cNvSpPr/>
          <p:nvPr/>
        </p:nvSpPr>
        <p:spPr>
          <a:xfrm>
            <a:off x="8669481" y="4395356"/>
            <a:ext cx="1638298" cy="91145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dirty="0"/>
              <a:t>job</a:t>
            </a:r>
            <a:endParaRPr kumimoji="1" lang="zh-CN" altLang="en-US" dirty="0"/>
          </a:p>
        </p:txBody>
      </p:sp>
      <p:sp>
        <p:nvSpPr>
          <p:cNvPr id="12" name="矩形 11">
            <a:extLst>
              <a:ext uri="{FF2B5EF4-FFF2-40B4-BE49-F238E27FC236}">
                <a16:creationId xmlns:a16="http://schemas.microsoft.com/office/drawing/2014/main" id="{F3AD9712-8EE6-CD40-B1DF-0EBB2BFB9BDE}"/>
              </a:ext>
            </a:extLst>
          </p:cNvPr>
          <p:cNvSpPr/>
          <p:nvPr/>
        </p:nvSpPr>
        <p:spPr>
          <a:xfrm>
            <a:off x="10564757" y="1583261"/>
            <a:ext cx="1475509" cy="802044"/>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dirty="0"/>
              <a:t>pod</a:t>
            </a:r>
            <a:endParaRPr kumimoji="1" lang="zh-CN" altLang="en-US" dirty="0"/>
          </a:p>
        </p:txBody>
      </p:sp>
      <p:sp>
        <p:nvSpPr>
          <p:cNvPr id="13" name="矩形 12">
            <a:extLst>
              <a:ext uri="{FF2B5EF4-FFF2-40B4-BE49-F238E27FC236}">
                <a16:creationId xmlns:a16="http://schemas.microsoft.com/office/drawing/2014/main" id="{9C517FFF-FDEA-5645-A2B3-6E0A549E094A}"/>
              </a:ext>
            </a:extLst>
          </p:cNvPr>
          <p:cNvSpPr/>
          <p:nvPr/>
        </p:nvSpPr>
        <p:spPr>
          <a:xfrm>
            <a:off x="10483363" y="4395356"/>
            <a:ext cx="1638299" cy="91145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en-US" altLang="zh-CN" dirty="0"/>
              <a:t>Long running</a:t>
            </a:r>
          </a:p>
          <a:p>
            <a:pPr algn="ctr"/>
            <a:r>
              <a:rPr kumimoji="1" lang="en-US" altLang="zh-CN" dirty="0"/>
              <a:t>service</a:t>
            </a:r>
            <a:endParaRPr kumimoji="1" lang="zh-CN" altLang="en-US" dirty="0"/>
          </a:p>
        </p:txBody>
      </p:sp>
      <p:sp>
        <p:nvSpPr>
          <p:cNvPr id="14" name="矩形 13">
            <a:extLst>
              <a:ext uri="{FF2B5EF4-FFF2-40B4-BE49-F238E27FC236}">
                <a16:creationId xmlns:a16="http://schemas.microsoft.com/office/drawing/2014/main" id="{6AFA70FF-C209-FB4C-BD81-AFB16BE09F4C}"/>
              </a:ext>
            </a:extLst>
          </p:cNvPr>
          <p:cNvSpPr/>
          <p:nvPr/>
        </p:nvSpPr>
        <p:spPr>
          <a:xfrm>
            <a:off x="8681548" y="1583261"/>
            <a:ext cx="1475509" cy="802044"/>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dirty="0"/>
              <a:t>spark-pod</a:t>
            </a:r>
            <a:endParaRPr kumimoji="1" lang="zh-CN" altLang="en-US" dirty="0"/>
          </a:p>
        </p:txBody>
      </p:sp>
      <p:cxnSp>
        <p:nvCxnSpPr>
          <p:cNvPr id="16" name="直线连接符 15">
            <a:extLst>
              <a:ext uri="{FF2B5EF4-FFF2-40B4-BE49-F238E27FC236}">
                <a16:creationId xmlns:a16="http://schemas.microsoft.com/office/drawing/2014/main" id="{C8B8A0D7-6C10-1440-95D8-34B64175EB6F}"/>
              </a:ext>
            </a:extLst>
          </p:cNvPr>
          <p:cNvCxnSpPr>
            <a:cxnSpLocks/>
          </p:cNvCxnSpPr>
          <p:nvPr/>
        </p:nvCxnSpPr>
        <p:spPr>
          <a:xfrm>
            <a:off x="8525736" y="841664"/>
            <a:ext cx="0" cy="6192981"/>
          </a:xfrm>
          <a:prstGeom prst="line">
            <a:avLst/>
          </a:prstGeom>
          <a:ln w="28575">
            <a:prstDash val="dash"/>
          </a:ln>
        </p:spPr>
        <p:style>
          <a:lnRef idx="2">
            <a:schemeClr val="dk1"/>
          </a:lnRef>
          <a:fillRef idx="0">
            <a:schemeClr val="dk1"/>
          </a:fillRef>
          <a:effectRef idx="1">
            <a:schemeClr val="dk1"/>
          </a:effectRef>
          <a:fontRef idx="minor">
            <a:schemeClr val="tx1"/>
          </a:fontRef>
        </p:style>
      </p:cxnSp>
      <p:sp>
        <p:nvSpPr>
          <p:cNvPr id="17" name="矩形 16">
            <a:extLst>
              <a:ext uri="{FF2B5EF4-FFF2-40B4-BE49-F238E27FC236}">
                <a16:creationId xmlns:a16="http://schemas.microsoft.com/office/drawing/2014/main" id="{8C998633-8BA5-9D49-BED7-4E85BABF3E2C}"/>
              </a:ext>
            </a:extLst>
          </p:cNvPr>
          <p:cNvSpPr/>
          <p:nvPr/>
        </p:nvSpPr>
        <p:spPr>
          <a:xfrm>
            <a:off x="4953114" y="2698980"/>
            <a:ext cx="3428877" cy="93518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zh-CN" altLang="en-US" dirty="0"/>
          </a:p>
        </p:txBody>
      </p:sp>
      <p:sp>
        <p:nvSpPr>
          <p:cNvPr id="20" name="矩形 19">
            <a:extLst>
              <a:ext uri="{FF2B5EF4-FFF2-40B4-BE49-F238E27FC236}">
                <a16:creationId xmlns:a16="http://schemas.microsoft.com/office/drawing/2014/main" id="{01E9E03B-2316-8944-ACC2-8D3F6B7FDEF4}"/>
              </a:ext>
            </a:extLst>
          </p:cNvPr>
          <p:cNvSpPr/>
          <p:nvPr/>
        </p:nvSpPr>
        <p:spPr>
          <a:xfrm>
            <a:off x="4966855" y="2909455"/>
            <a:ext cx="1579177" cy="519545"/>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dirty="0"/>
              <a:t>RM</a:t>
            </a:r>
            <a:endParaRPr kumimoji="1" lang="zh-CN" altLang="en-US" dirty="0"/>
          </a:p>
        </p:txBody>
      </p:sp>
      <p:sp>
        <p:nvSpPr>
          <p:cNvPr id="21" name="矩形 20">
            <a:extLst>
              <a:ext uri="{FF2B5EF4-FFF2-40B4-BE49-F238E27FC236}">
                <a16:creationId xmlns:a16="http://schemas.microsoft.com/office/drawing/2014/main" id="{1301E78D-3A4F-C248-BF66-DA67E7666C47}"/>
              </a:ext>
            </a:extLst>
          </p:cNvPr>
          <p:cNvSpPr/>
          <p:nvPr/>
        </p:nvSpPr>
        <p:spPr>
          <a:xfrm>
            <a:off x="6806856" y="2906797"/>
            <a:ext cx="1579177" cy="519545"/>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dirty="0"/>
              <a:t>NM</a:t>
            </a:r>
            <a:endParaRPr kumimoji="1" lang="zh-CN" altLang="en-US" dirty="0"/>
          </a:p>
        </p:txBody>
      </p:sp>
      <p:sp>
        <p:nvSpPr>
          <p:cNvPr id="22" name="矩形 21">
            <a:extLst>
              <a:ext uri="{FF2B5EF4-FFF2-40B4-BE49-F238E27FC236}">
                <a16:creationId xmlns:a16="http://schemas.microsoft.com/office/drawing/2014/main" id="{AFBFE04E-74CE-5743-903C-27871AC1C2FB}"/>
              </a:ext>
            </a:extLst>
          </p:cNvPr>
          <p:cNvSpPr/>
          <p:nvPr/>
        </p:nvSpPr>
        <p:spPr>
          <a:xfrm>
            <a:off x="8607347" y="2698980"/>
            <a:ext cx="3428877" cy="93518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zh-CN" altLang="en-US" dirty="0"/>
          </a:p>
        </p:txBody>
      </p:sp>
      <p:sp>
        <p:nvSpPr>
          <p:cNvPr id="23" name="矩形 22">
            <a:extLst>
              <a:ext uri="{FF2B5EF4-FFF2-40B4-BE49-F238E27FC236}">
                <a16:creationId xmlns:a16="http://schemas.microsoft.com/office/drawing/2014/main" id="{1F37DEDA-7147-6345-862B-CCF9CBBC5F55}"/>
              </a:ext>
            </a:extLst>
          </p:cNvPr>
          <p:cNvSpPr/>
          <p:nvPr/>
        </p:nvSpPr>
        <p:spPr>
          <a:xfrm>
            <a:off x="10457047" y="2907861"/>
            <a:ext cx="1579177" cy="519545"/>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dirty="0" err="1"/>
              <a:t>Kube</a:t>
            </a:r>
            <a:r>
              <a:rPr kumimoji="1" lang="en-US" altLang="zh-CN" dirty="0"/>
              <a:t>-scheduler</a:t>
            </a:r>
            <a:endParaRPr kumimoji="1" lang="zh-CN" altLang="en-US" dirty="0"/>
          </a:p>
        </p:txBody>
      </p:sp>
      <p:sp>
        <p:nvSpPr>
          <p:cNvPr id="24" name="矩形 23">
            <a:extLst>
              <a:ext uri="{FF2B5EF4-FFF2-40B4-BE49-F238E27FC236}">
                <a16:creationId xmlns:a16="http://schemas.microsoft.com/office/drawing/2014/main" id="{D64B7978-7EFB-2D4F-9F22-220BC48B7A52}"/>
              </a:ext>
            </a:extLst>
          </p:cNvPr>
          <p:cNvSpPr/>
          <p:nvPr/>
        </p:nvSpPr>
        <p:spPr>
          <a:xfrm>
            <a:off x="8599710" y="2906797"/>
            <a:ext cx="1579177" cy="519545"/>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dirty="0" err="1"/>
              <a:t>Kube</a:t>
            </a:r>
            <a:r>
              <a:rPr kumimoji="1" lang="en-US" altLang="zh-CN" dirty="0"/>
              <a:t>-batch</a:t>
            </a:r>
            <a:endParaRPr kumimoji="1" lang="zh-CN" altLang="en-US" dirty="0"/>
          </a:p>
        </p:txBody>
      </p:sp>
      <p:sp>
        <p:nvSpPr>
          <p:cNvPr id="26" name="矩形 25">
            <a:extLst>
              <a:ext uri="{FF2B5EF4-FFF2-40B4-BE49-F238E27FC236}">
                <a16:creationId xmlns:a16="http://schemas.microsoft.com/office/drawing/2014/main" id="{5172B1A8-A41B-1C4C-9169-04BC83045D86}"/>
              </a:ext>
            </a:extLst>
          </p:cNvPr>
          <p:cNvSpPr/>
          <p:nvPr/>
        </p:nvSpPr>
        <p:spPr>
          <a:xfrm>
            <a:off x="6693419" y="1247612"/>
            <a:ext cx="3763628" cy="1329333"/>
          </a:xfrm>
          <a:prstGeom prst="rect">
            <a:avLst/>
          </a:prstGeom>
          <a:noFill/>
          <a:ln w="28575">
            <a:solidFill>
              <a:schemeClr val="tx1"/>
            </a:solidFill>
            <a:prstDash val="dash"/>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28" name="矩形 27">
            <a:extLst>
              <a:ext uri="{FF2B5EF4-FFF2-40B4-BE49-F238E27FC236}">
                <a16:creationId xmlns:a16="http://schemas.microsoft.com/office/drawing/2014/main" id="{B2E70C1D-0C40-2F4D-92DE-777E931C7FA4}"/>
              </a:ext>
            </a:extLst>
          </p:cNvPr>
          <p:cNvSpPr/>
          <p:nvPr/>
        </p:nvSpPr>
        <p:spPr>
          <a:xfrm>
            <a:off x="4953114" y="3724730"/>
            <a:ext cx="7083109" cy="462808"/>
          </a:xfrm>
          <a:prstGeom prst="rect">
            <a:avLst/>
          </a:prstGeom>
          <a:noFill/>
          <a:ln w="28575">
            <a:solidFill>
              <a:schemeClr val="tx1"/>
            </a:solidFill>
            <a:prstDash val="dash"/>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30" name="文本框 29">
            <a:extLst>
              <a:ext uri="{FF2B5EF4-FFF2-40B4-BE49-F238E27FC236}">
                <a16:creationId xmlns:a16="http://schemas.microsoft.com/office/drawing/2014/main" id="{15BA46B7-A43F-DE4B-B495-2E32C8C76517}"/>
              </a:ext>
            </a:extLst>
          </p:cNvPr>
          <p:cNvSpPr txBox="1"/>
          <p:nvPr/>
        </p:nvSpPr>
        <p:spPr>
          <a:xfrm>
            <a:off x="6856452" y="3779347"/>
            <a:ext cx="3650191" cy="369332"/>
          </a:xfrm>
          <a:prstGeom prst="rect">
            <a:avLst/>
          </a:prstGeom>
          <a:noFill/>
        </p:spPr>
        <p:txBody>
          <a:bodyPr wrap="square" rtlCol="0">
            <a:spAutoFit/>
          </a:bodyPr>
          <a:lstStyle/>
          <a:p>
            <a:r>
              <a:rPr kumimoji="1" lang="zh-CN" altLang="en-US" dirty="0"/>
              <a:t>如何打通资源可见性，协调调度？</a:t>
            </a:r>
          </a:p>
        </p:txBody>
      </p:sp>
      <p:sp>
        <p:nvSpPr>
          <p:cNvPr id="31" name="矩形 30">
            <a:extLst>
              <a:ext uri="{FF2B5EF4-FFF2-40B4-BE49-F238E27FC236}">
                <a16:creationId xmlns:a16="http://schemas.microsoft.com/office/drawing/2014/main" id="{3EF134E1-1365-B04D-8787-BD6A60BA0592}"/>
              </a:ext>
            </a:extLst>
          </p:cNvPr>
          <p:cNvSpPr/>
          <p:nvPr/>
        </p:nvSpPr>
        <p:spPr>
          <a:xfrm>
            <a:off x="4966854" y="6362610"/>
            <a:ext cx="7083109" cy="462808"/>
          </a:xfrm>
          <a:prstGeom prst="rect">
            <a:avLst/>
          </a:prstGeom>
          <a:noFill/>
          <a:ln w="28575">
            <a:solidFill>
              <a:schemeClr val="tx1"/>
            </a:solidFill>
            <a:prstDash val="dash"/>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33" name="文本框 32">
            <a:extLst>
              <a:ext uri="{FF2B5EF4-FFF2-40B4-BE49-F238E27FC236}">
                <a16:creationId xmlns:a16="http://schemas.microsoft.com/office/drawing/2014/main" id="{D49C4764-657E-6047-82F5-0925B57E72CE}"/>
              </a:ext>
            </a:extLst>
          </p:cNvPr>
          <p:cNvSpPr txBox="1"/>
          <p:nvPr/>
        </p:nvSpPr>
        <p:spPr>
          <a:xfrm>
            <a:off x="7674986" y="6409348"/>
            <a:ext cx="1800493" cy="369332"/>
          </a:xfrm>
          <a:prstGeom prst="rect">
            <a:avLst/>
          </a:prstGeom>
          <a:noFill/>
        </p:spPr>
        <p:txBody>
          <a:bodyPr wrap="none" rtlCol="0">
            <a:spAutoFit/>
          </a:bodyPr>
          <a:lstStyle/>
          <a:p>
            <a:r>
              <a:rPr kumimoji="1" lang="zh-CN" altLang="en-US" dirty="0"/>
              <a:t>如何统一调度？</a:t>
            </a:r>
          </a:p>
        </p:txBody>
      </p:sp>
    </p:spTree>
    <p:extLst>
      <p:ext uri="{BB962C8B-B14F-4D97-AF65-F5344CB8AC3E}">
        <p14:creationId xmlns:p14="http://schemas.microsoft.com/office/powerpoint/2010/main" val="28792873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D48D1C8-9350-A64C-9EA5-4EBF9594CE67}"/>
              </a:ext>
            </a:extLst>
          </p:cNvPr>
          <p:cNvPicPr>
            <a:picLocks noChangeAspect="1"/>
          </p:cNvPicPr>
          <p:nvPr/>
        </p:nvPicPr>
        <p:blipFill>
          <a:blip r:embed="rId2"/>
          <a:stretch>
            <a:fillRect/>
          </a:stretch>
        </p:blipFill>
        <p:spPr>
          <a:xfrm>
            <a:off x="2236397" y="914400"/>
            <a:ext cx="7719205" cy="6150114"/>
          </a:xfrm>
          <a:prstGeom prst="rect">
            <a:avLst/>
          </a:prstGeom>
        </p:spPr>
      </p:pic>
      <p:sp>
        <p:nvSpPr>
          <p:cNvPr id="4" name="矩形 3">
            <a:extLst>
              <a:ext uri="{FF2B5EF4-FFF2-40B4-BE49-F238E27FC236}">
                <a16:creationId xmlns:a16="http://schemas.microsoft.com/office/drawing/2014/main" id="{49EE8A7C-0A41-4E4A-9916-89AB027DB873}"/>
              </a:ext>
            </a:extLst>
          </p:cNvPr>
          <p:cNvSpPr/>
          <p:nvPr/>
        </p:nvSpPr>
        <p:spPr>
          <a:xfrm>
            <a:off x="0" y="0"/>
            <a:ext cx="519097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800" dirty="0"/>
              <a:t>混部通用架构</a:t>
            </a:r>
          </a:p>
        </p:txBody>
      </p:sp>
    </p:spTree>
    <p:extLst>
      <p:ext uri="{BB962C8B-B14F-4D97-AF65-F5344CB8AC3E}">
        <p14:creationId xmlns:p14="http://schemas.microsoft.com/office/powerpoint/2010/main" val="2991127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5D40D19-FA3D-3845-9388-AF3AFD44F8B4}"/>
              </a:ext>
            </a:extLst>
          </p:cNvPr>
          <p:cNvSpPr>
            <a:spLocks noGrp="1"/>
          </p:cNvSpPr>
          <p:nvPr>
            <p:ph type="title" orient="vert"/>
          </p:nvPr>
        </p:nvSpPr>
        <p:spPr>
          <a:xfrm>
            <a:off x="381000" y="990599"/>
            <a:ext cx="2819400" cy="3764281"/>
          </a:xfrm>
        </p:spPr>
        <p:txBody>
          <a:bodyPr/>
          <a:lstStyle/>
          <a:p>
            <a:pPr algn="ctr"/>
            <a:r>
              <a:rPr kumimoji="1" lang="zh-CN" altLang="en-US" dirty="0"/>
              <a:t>研究内容</a:t>
            </a:r>
          </a:p>
        </p:txBody>
      </p:sp>
      <p:graphicFrame>
        <p:nvGraphicFramePr>
          <p:cNvPr id="8" name="图示 7">
            <a:extLst>
              <a:ext uri="{FF2B5EF4-FFF2-40B4-BE49-F238E27FC236}">
                <a16:creationId xmlns:a16="http://schemas.microsoft.com/office/drawing/2014/main" id="{C415CC97-F830-2945-B306-C9F2D94879DF}"/>
              </a:ext>
            </a:extLst>
          </p:cNvPr>
          <p:cNvGraphicFramePr/>
          <p:nvPr>
            <p:extLst>
              <p:ext uri="{D42A27DB-BD31-4B8C-83A1-F6EECF244321}">
                <p14:modId xmlns:p14="http://schemas.microsoft.com/office/powerpoint/2010/main" val="1450211691"/>
              </p:ext>
            </p:extLst>
          </p:nvPr>
        </p:nvGraphicFramePr>
        <p:xfrm>
          <a:off x="4161158" y="1774264"/>
          <a:ext cx="7105073" cy="3592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3955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5D40D19-FA3D-3845-9388-AF3AFD44F8B4}"/>
              </a:ext>
            </a:extLst>
          </p:cNvPr>
          <p:cNvSpPr>
            <a:spLocks noGrp="1"/>
          </p:cNvSpPr>
          <p:nvPr>
            <p:ph type="title" orient="vert"/>
          </p:nvPr>
        </p:nvSpPr>
        <p:spPr>
          <a:xfrm>
            <a:off x="381000" y="990599"/>
            <a:ext cx="2819400" cy="3764281"/>
          </a:xfrm>
        </p:spPr>
        <p:txBody>
          <a:bodyPr/>
          <a:lstStyle/>
          <a:p>
            <a:pPr algn="ctr"/>
            <a:r>
              <a:rPr kumimoji="1" lang="zh-CN" altLang="en-US" dirty="0"/>
              <a:t>应用画像</a:t>
            </a:r>
          </a:p>
        </p:txBody>
      </p:sp>
      <p:graphicFrame>
        <p:nvGraphicFramePr>
          <p:cNvPr id="8" name="图示 7">
            <a:extLst>
              <a:ext uri="{FF2B5EF4-FFF2-40B4-BE49-F238E27FC236}">
                <a16:creationId xmlns:a16="http://schemas.microsoft.com/office/drawing/2014/main" id="{C415CC97-F830-2945-B306-C9F2D94879DF}"/>
              </a:ext>
            </a:extLst>
          </p:cNvPr>
          <p:cNvGraphicFramePr/>
          <p:nvPr>
            <p:extLst>
              <p:ext uri="{D42A27DB-BD31-4B8C-83A1-F6EECF244321}">
                <p14:modId xmlns:p14="http://schemas.microsoft.com/office/powerpoint/2010/main" val="2438272561"/>
              </p:ext>
            </p:extLst>
          </p:nvPr>
        </p:nvGraphicFramePr>
        <p:xfrm>
          <a:off x="4161158" y="1774264"/>
          <a:ext cx="7105073" cy="3592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框 4">
            <a:extLst>
              <a:ext uri="{FF2B5EF4-FFF2-40B4-BE49-F238E27FC236}">
                <a16:creationId xmlns:a16="http://schemas.microsoft.com/office/drawing/2014/main" id="{5A81DE85-4792-D049-A41A-D3C47CF4D1B0}"/>
              </a:ext>
            </a:extLst>
          </p:cNvPr>
          <p:cNvSpPr txBox="1"/>
          <p:nvPr/>
        </p:nvSpPr>
        <p:spPr>
          <a:xfrm>
            <a:off x="7678883" y="6473537"/>
            <a:ext cx="4513118" cy="369332"/>
          </a:xfrm>
          <a:prstGeom prst="rect">
            <a:avLst/>
          </a:prstGeom>
          <a:noFill/>
        </p:spPr>
        <p:txBody>
          <a:bodyPr wrap="square" rtlCol="0">
            <a:spAutoFit/>
          </a:bodyPr>
          <a:lstStyle/>
          <a:p>
            <a:r>
              <a:rPr kumimoji="1" lang="zh-CN" altLang="en-US" dirty="0"/>
              <a:t>符号*表示该方向为此次项目重点关注方向</a:t>
            </a:r>
          </a:p>
        </p:txBody>
      </p:sp>
    </p:spTree>
    <p:extLst>
      <p:ext uri="{BB962C8B-B14F-4D97-AF65-F5344CB8AC3E}">
        <p14:creationId xmlns:p14="http://schemas.microsoft.com/office/powerpoint/2010/main" val="4130292402"/>
      </p:ext>
    </p:extLst>
  </p:cSld>
  <p:clrMapOvr>
    <a:masterClrMapping/>
  </p:clrMapOvr>
</p:sld>
</file>

<file path=ppt/theme/theme1.xml><?xml version="1.0" encoding="utf-8"?>
<a:theme xmlns:a="http://schemas.openxmlformats.org/drawingml/2006/main" name="框架">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{1495A610-2181-AE4A-A364-409DBA48C8F6}tf10001124</Template>
  <TotalTime>6183</TotalTime>
  <Words>2969</Words>
  <Application>Microsoft Macintosh PowerPoint</Application>
  <PresentationFormat>宽屏</PresentationFormat>
  <Paragraphs>362</Paragraphs>
  <Slides>33</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33</vt:i4>
      </vt:variant>
    </vt:vector>
  </HeadingPairs>
  <TitlesOfParts>
    <vt:vector size="42" baseType="lpstr">
      <vt:lpstr>宋体</vt:lpstr>
      <vt:lpstr>幼圆</vt:lpstr>
      <vt:lpstr>Kaiti SC</vt:lpstr>
      <vt:lpstr>Songti SC</vt:lpstr>
      <vt:lpstr>Arial</vt:lpstr>
      <vt:lpstr>Corbel</vt:lpstr>
      <vt:lpstr>Times New Roman</vt:lpstr>
      <vt:lpstr>Wingdings 2</vt:lpstr>
      <vt:lpstr>框架</vt:lpstr>
      <vt:lpstr>美团—浙大混部项目启动会</vt:lpstr>
      <vt:lpstr>会议内容</vt:lpstr>
      <vt:lpstr>混部的背景介绍</vt:lpstr>
      <vt:lpstr>PowerPoint 演示文稿</vt:lpstr>
      <vt:lpstr>PowerPoint 演示文稿</vt:lpstr>
      <vt:lpstr>PowerPoint 演示文稿</vt:lpstr>
      <vt:lpstr>PowerPoint 演示文稿</vt:lpstr>
      <vt:lpstr>研究内容</vt:lpstr>
      <vt:lpstr>应用画像</vt:lpstr>
      <vt:lpstr>PowerPoint 演示文稿</vt:lpstr>
      <vt:lpstr>PowerPoint 演示文稿</vt:lpstr>
      <vt:lpstr>PowerPoint 演示文稿</vt:lpstr>
      <vt:lpstr>PowerPoint 演示文稿</vt:lpstr>
      <vt:lpstr>PowerPoint 演示文稿</vt:lpstr>
      <vt:lpstr>PowerPoint 演示文稿</vt:lpstr>
      <vt:lpstr>集群资源调度</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节点自治 —— 本地</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美团-浙大 混部</dc:title>
  <dc:creator>Microsoft Office User</dc:creator>
  <cp:lastModifiedBy>Microsoft Office User</cp:lastModifiedBy>
  <cp:revision>284</cp:revision>
  <dcterms:created xsi:type="dcterms:W3CDTF">2021-08-17T01:52:34Z</dcterms:created>
  <dcterms:modified xsi:type="dcterms:W3CDTF">2021-08-30T08:51:39Z</dcterms:modified>
</cp:coreProperties>
</file>